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61" r:id="rId6"/>
    <p:sldId id="262" r:id="rId7"/>
    <p:sldId id="264" r:id="rId8"/>
    <p:sldId id="344" r:id="rId9"/>
    <p:sldId id="345" r:id="rId10"/>
    <p:sldId id="346" r:id="rId11"/>
    <p:sldId id="265" r:id="rId12"/>
    <p:sldId id="347" r:id="rId13"/>
    <p:sldId id="288" r:id="rId14"/>
    <p:sldId id="311" r:id="rId15"/>
    <p:sldId id="353" r:id="rId16"/>
    <p:sldId id="306" r:id="rId17"/>
    <p:sldId id="318" r:id="rId18"/>
  </p:sldIdLst>
  <p:sldSz cx="9144000" cy="5143500"/>
  <p:notesSz cx="6858000" cy="9144000"/>
  <p:embeddedFontLst>
    <p:embeddedFont>
      <p:font typeface="DM Serif Display"/>
      <p:regular r:id="rId22"/>
    </p:embeddedFont>
    <p:embeddedFont>
      <p:font typeface="Open Sans Light"/>
      <p:regular r:id="rId23"/>
    </p:embeddedFont>
    <p:embeddedFont>
      <p:font typeface="Open Sans"/>
      <p:regular r:id="rId24"/>
    </p:embeddedFont>
    <p:embeddedFont>
      <p:font typeface="Share" panose="02000506040000020004"/>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font" Target="fonts/font4.fntdata"/><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1" name="Shape 251"/>
        <p:cNvGrpSpPr/>
        <p:nvPr/>
      </p:nvGrpSpPr>
      <p:grpSpPr>
        <a:xfrm>
          <a:off x="0" y="0"/>
          <a:ext cx="0" cy="0"/>
          <a:chOff x="0" y="0"/>
          <a:chExt cx="0" cy="0"/>
        </a:xfrm>
      </p:grpSpPr>
      <p:sp>
        <p:nvSpPr>
          <p:cNvPr id="252" name="Google Shape;252;p: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0" name="Shape 340"/>
        <p:cNvGrpSpPr/>
        <p:nvPr/>
      </p:nvGrpSpPr>
      <p:grpSpPr>
        <a:xfrm>
          <a:off x="0" y="0"/>
          <a:ext cx="0" cy="0"/>
          <a:chOff x="0" y="0"/>
          <a:chExt cx="0" cy="0"/>
        </a:xfrm>
      </p:grpSpPr>
      <p:sp>
        <p:nvSpPr>
          <p:cNvPr id="341" name="Google Shape;341;g11588ae0e4b_0_14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1588ae0e4b_0_14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09" name="Shape 1009"/>
        <p:cNvGrpSpPr/>
        <p:nvPr/>
      </p:nvGrpSpPr>
      <p:grpSpPr>
        <a:xfrm>
          <a:off x="0" y="0"/>
          <a:ext cx="0" cy="0"/>
          <a:chOff x="0" y="0"/>
          <a:chExt cx="0" cy="0"/>
        </a:xfrm>
      </p:grpSpPr>
      <p:sp>
        <p:nvSpPr>
          <p:cNvPr id="1010" name="Google Shape;1010;g11588ae0e4b_0_106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11588ae0e4b_0_106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25" name="Shape 1725"/>
        <p:cNvGrpSpPr/>
        <p:nvPr/>
      </p:nvGrpSpPr>
      <p:grpSpPr>
        <a:xfrm>
          <a:off x="0" y="0"/>
          <a:ext cx="0" cy="0"/>
          <a:chOff x="0" y="0"/>
          <a:chExt cx="0" cy="0"/>
        </a:xfrm>
      </p:grpSpPr>
      <p:sp>
        <p:nvSpPr>
          <p:cNvPr id="1726" name="Google Shape;1726;g11588ae0e4b_0_159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7" name="Google Shape;1727;g11588ae0e4b_0_159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96" name="Shape 1596"/>
        <p:cNvGrpSpPr/>
        <p:nvPr/>
      </p:nvGrpSpPr>
      <p:grpSpPr>
        <a:xfrm>
          <a:off x="0" y="0"/>
          <a:ext cx="0" cy="0"/>
          <a:chOff x="0" y="0"/>
          <a:chExt cx="0" cy="0"/>
        </a:xfrm>
      </p:grpSpPr>
      <p:sp>
        <p:nvSpPr>
          <p:cNvPr id="1597" name="Google Shape;1597;g11742133474_0_2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11742133474_0_2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96" name="Shape 1596"/>
        <p:cNvGrpSpPr/>
        <p:nvPr/>
      </p:nvGrpSpPr>
      <p:grpSpPr>
        <a:xfrm>
          <a:off x="0" y="0"/>
          <a:ext cx="0" cy="0"/>
          <a:chOff x="0" y="0"/>
          <a:chExt cx="0" cy="0"/>
        </a:xfrm>
      </p:grpSpPr>
      <p:sp>
        <p:nvSpPr>
          <p:cNvPr id="1597" name="Google Shape;1597;g11742133474_0_2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11742133474_0_2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42" name="Shape 1842"/>
        <p:cNvGrpSpPr/>
        <p:nvPr/>
      </p:nvGrpSpPr>
      <p:grpSpPr>
        <a:xfrm>
          <a:off x="0" y="0"/>
          <a:ext cx="0" cy="0"/>
          <a:chOff x="0" y="0"/>
          <a:chExt cx="0" cy="0"/>
        </a:xfrm>
      </p:grpSpPr>
      <p:sp>
        <p:nvSpPr>
          <p:cNvPr id="1843" name="Google Shape;1843;g1166a889f7a_1_287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4" name="Google Shape;1844;g1166a889f7a_1_287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9" name="Shape 259"/>
        <p:cNvGrpSpPr/>
        <p:nvPr/>
      </p:nvGrpSpPr>
      <p:grpSpPr>
        <a:xfrm>
          <a:off x="0" y="0"/>
          <a:ext cx="0" cy="0"/>
          <a:chOff x="0" y="0"/>
          <a:chExt cx="0" cy="0"/>
        </a:xfrm>
      </p:grpSpPr>
      <p:sp>
        <p:nvSpPr>
          <p:cNvPr id="260" name="Google Shape;260;g11588ae0e4b_0_158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1588ae0e4b_0_158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5" name="Shape 315"/>
        <p:cNvGrpSpPr/>
        <p:nvPr/>
      </p:nvGrpSpPr>
      <p:grpSpPr>
        <a:xfrm>
          <a:off x="0" y="0"/>
          <a:ext cx="0" cy="0"/>
          <a:chOff x="0" y="0"/>
          <a:chExt cx="0" cy="0"/>
        </a:xfrm>
      </p:grpSpPr>
      <p:sp>
        <p:nvSpPr>
          <p:cNvPr id="316" name="Google Shape;316;g11588ae0e4b_0_9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1588ae0e4b_0_9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4" name="Shape 324"/>
        <p:cNvGrpSpPr/>
        <p:nvPr/>
      </p:nvGrpSpPr>
      <p:grpSpPr>
        <a:xfrm>
          <a:off x="0" y="0"/>
          <a:ext cx="0" cy="0"/>
          <a:chOff x="0" y="0"/>
          <a:chExt cx="0" cy="0"/>
        </a:xfrm>
      </p:grpSpPr>
      <p:sp>
        <p:nvSpPr>
          <p:cNvPr id="325" name="Google Shape;325;g11588ae0e4b_0_23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1588ae0e4b_0_23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0" name="Shape 340"/>
        <p:cNvGrpSpPr/>
        <p:nvPr/>
      </p:nvGrpSpPr>
      <p:grpSpPr>
        <a:xfrm>
          <a:off x="0" y="0"/>
          <a:ext cx="0" cy="0"/>
          <a:chOff x="0" y="0"/>
          <a:chExt cx="0" cy="0"/>
        </a:xfrm>
      </p:grpSpPr>
      <p:sp>
        <p:nvSpPr>
          <p:cNvPr id="341" name="Google Shape;341;g11588ae0e4b_0_14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1588ae0e4b_0_14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0" name="Shape 340"/>
        <p:cNvGrpSpPr/>
        <p:nvPr/>
      </p:nvGrpSpPr>
      <p:grpSpPr>
        <a:xfrm>
          <a:off x="0" y="0"/>
          <a:ext cx="0" cy="0"/>
          <a:chOff x="0" y="0"/>
          <a:chExt cx="0" cy="0"/>
        </a:xfrm>
      </p:grpSpPr>
      <p:sp>
        <p:nvSpPr>
          <p:cNvPr id="341" name="Google Shape;341;g11588ae0e4b_0_14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1588ae0e4b_0_14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0" name="Shape 340"/>
        <p:cNvGrpSpPr/>
        <p:nvPr/>
      </p:nvGrpSpPr>
      <p:grpSpPr>
        <a:xfrm>
          <a:off x="0" y="0"/>
          <a:ext cx="0" cy="0"/>
          <a:chOff x="0" y="0"/>
          <a:chExt cx="0" cy="0"/>
        </a:xfrm>
      </p:grpSpPr>
      <p:sp>
        <p:nvSpPr>
          <p:cNvPr id="341" name="Google Shape;341;g11588ae0e4b_0_14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1588ae0e4b_0_14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0" name="Shape 340"/>
        <p:cNvGrpSpPr/>
        <p:nvPr/>
      </p:nvGrpSpPr>
      <p:grpSpPr>
        <a:xfrm>
          <a:off x="0" y="0"/>
          <a:ext cx="0" cy="0"/>
          <a:chOff x="0" y="0"/>
          <a:chExt cx="0" cy="0"/>
        </a:xfrm>
      </p:grpSpPr>
      <p:sp>
        <p:nvSpPr>
          <p:cNvPr id="341" name="Google Shape;341;g11588ae0e4b_0_14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1588ae0e4b_0_14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0" name="Shape 350"/>
        <p:cNvGrpSpPr/>
        <p:nvPr/>
      </p:nvGrpSpPr>
      <p:grpSpPr>
        <a:xfrm>
          <a:off x="0" y="0"/>
          <a:ext cx="0" cy="0"/>
          <a:chOff x="0" y="0"/>
          <a:chExt cx="0" cy="0"/>
        </a:xfrm>
      </p:grpSpPr>
      <p:sp>
        <p:nvSpPr>
          <p:cNvPr id="351" name="Google Shape;351;g11588ae0e4b_0_31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1588ae0e4b_0_31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dk1"/>
        </a:solidFill>
        <a:effectLst/>
      </p:bgPr>
    </p:bg>
    <p:spTree>
      <p:nvGrpSpPr>
        <p:cNvPr id="8" name="Shape 8"/>
        <p:cNvGrpSpPr/>
        <p:nvPr/>
      </p:nvGrpSpPr>
      <p:grpSpPr>
        <a:xfrm>
          <a:off x="0" y="0"/>
          <a:ext cx="0" cy="0"/>
          <a:chOff x="0" y="0"/>
          <a:chExt cx="0" cy="0"/>
        </a:xfrm>
      </p:grpSpPr>
      <p:sp>
        <p:nvSpPr>
          <p:cNvPr id="9" name="Google Shape;9;p2"/>
          <p:cNvSpPr txBox="1"/>
          <p:nvPr>
            <p:ph type="ctrTitle"/>
          </p:nvPr>
        </p:nvSpPr>
        <p:spPr>
          <a:xfrm>
            <a:off x="2449550" y="1361100"/>
            <a:ext cx="4245000" cy="2122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CCCCCC"/>
              </a:buClr>
              <a:buSzPts val="4800"/>
              <a:buFont typeface="DM Serif Display"/>
              <a:buNone/>
              <a:defRPr sz="4800">
                <a:solidFill>
                  <a:schemeClr val="dk1"/>
                </a:solidFill>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p:txBody>
      </p:sp>
      <p:sp>
        <p:nvSpPr>
          <p:cNvPr id="10" name="Google Shape;10;p2"/>
          <p:cNvSpPr txBox="1"/>
          <p:nvPr>
            <p:ph type="subTitle" idx="1"/>
          </p:nvPr>
        </p:nvSpPr>
        <p:spPr>
          <a:xfrm>
            <a:off x="2449475" y="3483600"/>
            <a:ext cx="4245000" cy="363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CCCCCC"/>
              </a:buClr>
              <a:buSzPts val="1800"/>
              <a:buNone/>
              <a:defRPr sz="1200">
                <a:latin typeface="Open Sans Light"/>
                <a:ea typeface="Open Sans Light"/>
                <a:cs typeface="Open Sans Light"/>
                <a:sym typeface="Open Sans Light"/>
              </a:defRPr>
            </a:lvl1pPr>
            <a:lvl2pPr lvl="1" algn="ctr" rtl="0">
              <a:lnSpc>
                <a:spcPct val="100000"/>
              </a:lnSpc>
              <a:spcBef>
                <a:spcPts val="0"/>
              </a:spcBef>
              <a:spcAft>
                <a:spcPts val="0"/>
              </a:spcAft>
              <a:buClr>
                <a:srgbClr val="CCCCCC"/>
              </a:buClr>
              <a:buSzPts val="2800"/>
              <a:buNone/>
              <a:defRPr sz="2800">
                <a:solidFill>
                  <a:srgbClr val="CCCCCC"/>
                </a:solidFill>
              </a:defRPr>
            </a:lvl2pPr>
            <a:lvl3pPr lvl="2" algn="ctr" rtl="0">
              <a:lnSpc>
                <a:spcPct val="100000"/>
              </a:lnSpc>
              <a:spcBef>
                <a:spcPts val="0"/>
              </a:spcBef>
              <a:spcAft>
                <a:spcPts val="0"/>
              </a:spcAft>
              <a:buClr>
                <a:srgbClr val="CCCCCC"/>
              </a:buClr>
              <a:buSzPts val="2800"/>
              <a:buNone/>
              <a:defRPr sz="2800">
                <a:solidFill>
                  <a:srgbClr val="CCCCCC"/>
                </a:solidFill>
              </a:defRPr>
            </a:lvl3pPr>
            <a:lvl4pPr lvl="3" algn="ctr" rtl="0">
              <a:lnSpc>
                <a:spcPct val="100000"/>
              </a:lnSpc>
              <a:spcBef>
                <a:spcPts val="0"/>
              </a:spcBef>
              <a:spcAft>
                <a:spcPts val="0"/>
              </a:spcAft>
              <a:buClr>
                <a:srgbClr val="CCCCCC"/>
              </a:buClr>
              <a:buSzPts val="2800"/>
              <a:buNone/>
              <a:defRPr sz="2800">
                <a:solidFill>
                  <a:srgbClr val="CCCCCC"/>
                </a:solidFill>
              </a:defRPr>
            </a:lvl4pPr>
            <a:lvl5pPr lvl="4" algn="ctr" rtl="0">
              <a:lnSpc>
                <a:spcPct val="100000"/>
              </a:lnSpc>
              <a:spcBef>
                <a:spcPts val="0"/>
              </a:spcBef>
              <a:spcAft>
                <a:spcPts val="0"/>
              </a:spcAft>
              <a:buClr>
                <a:srgbClr val="CCCCCC"/>
              </a:buClr>
              <a:buSzPts val="2800"/>
              <a:buNone/>
              <a:defRPr sz="2800">
                <a:solidFill>
                  <a:srgbClr val="CCCCCC"/>
                </a:solidFill>
              </a:defRPr>
            </a:lvl5pPr>
            <a:lvl6pPr lvl="5" algn="ctr" rtl="0">
              <a:lnSpc>
                <a:spcPct val="100000"/>
              </a:lnSpc>
              <a:spcBef>
                <a:spcPts val="0"/>
              </a:spcBef>
              <a:spcAft>
                <a:spcPts val="0"/>
              </a:spcAft>
              <a:buClr>
                <a:srgbClr val="CCCCCC"/>
              </a:buClr>
              <a:buSzPts val="2800"/>
              <a:buNone/>
              <a:defRPr sz="2800">
                <a:solidFill>
                  <a:srgbClr val="CCCCCC"/>
                </a:solidFill>
              </a:defRPr>
            </a:lvl6pPr>
            <a:lvl7pPr lvl="6" algn="ctr" rtl="0">
              <a:lnSpc>
                <a:spcPct val="100000"/>
              </a:lnSpc>
              <a:spcBef>
                <a:spcPts val="0"/>
              </a:spcBef>
              <a:spcAft>
                <a:spcPts val="0"/>
              </a:spcAft>
              <a:buClr>
                <a:srgbClr val="CCCCCC"/>
              </a:buClr>
              <a:buSzPts val="2800"/>
              <a:buNone/>
              <a:defRPr sz="2800">
                <a:solidFill>
                  <a:srgbClr val="CCCCCC"/>
                </a:solidFill>
              </a:defRPr>
            </a:lvl7pPr>
            <a:lvl8pPr lvl="7" algn="ctr" rtl="0">
              <a:lnSpc>
                <a:spcPct val="100000"/>
              </a:lnSpc>
              <a:spcBef>
                <a:spcPts val="0"/>
              </a:spcBef>
              <a:spcAft>
                <a:spcPts val="0"/>
              </a:spcAft>
              <a:buClr>
                <a:srgbClr val="CCCCCC"/>
              </a:buClr>
              <a:buSzPts val="2800"/>
              <a:buNone/>
              <a:defRPr sz="2800">
                <a:solidFill>
                  <a:srgbClr val="CCCCCC"/>
                </a:solidFill>
              </a:defRPr>
            </a:lvl8pPr>
            <a:lvl9pPr lvl="8" algn="ctr" rtl="0">
              <a:lnSpc>
                <a:spcPct val="100000"/>
              </a:lnSpc>
              <a:spcBef>
                <a:spcPts val="0"/>
              </a:spcBef>
              <a:spcAft>
                <a:spcPts val="0"/>
              </a:spcAft>
              <a:buClr>
                <a:srgbClr val="CCCCCC"/>
              </a:buClr>
              <a:buSzPts val="2800"/>
              <a:buNone/>
              <a:defRPr sz="2800">
                <a:solidFill>
                  <a:srgbClr val="CCCCCC"/>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34" name="Shape 34"/>
        <p:cNvGrpSpPr/>
        <p:nvPr/>
      </p:nvGrpSpPr>
      <p:grpSpPr>
        <a:xfrm>
          <a:off x="0" y="0"/>
          <a:ext cx="0" cy="0"/>
          <a:chOff x="0" y="0"/>
          <a:chExt cx="0" cy="0"/>
        </a:xfrm>
      </p:grpSpPr>
      <p:sp>
        <p:nvSpPr>
          <p:cNvPr id="35" name="Google Shape;35;p11"/>
          <p:cNvSpPr txBox="1"/>
          <p:nvPr>
            <p:ph type="title" hasCustomPrompt="1"/>
          </p:nvPr>
        </p:nvSpPr>
        <p:spPr>
          <a:xfrm>
            <a:off x="713100" y="2293525"/>
            <a:ext cx="7717800" cy="14994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p:nvPr>
            <p:ph type="subTitle" idx="1"/>
          </p:nvPr>
        </p:nvSpPr>
        <p:spPr>
          <a:xfrm>
            <a:off x="712975" y="3945425"/>
            <a:ext cx="7717800" cy="42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Open Sans Light"/>
              <a:buNone/>
              <a:defRPr sz="1400">
                <a:latin typeface="Open Sans Light"/>
                <a:ea typeface="Open Sans Light"/>
                <a:cs typeface="Open Sans Light"/>
                <a:sym typeface="Open Sans Light"/>
              </a:defRPr>
            </a:lvl1pPr>
            <a:lvl2pPr lvl="1"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2pPr>
            <a:lvl3pPr lvl="2"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3pPr>
            <a:lvl4pPr lvl="3" algn="ctr" rtl="0">
              <a:lnSpc>
                <a:spcPct val="100000"/>
              </a:lnSpc>
              <a:spcBef>
                <a:spcPts val="0"/>
              </a:spcBef>
              <a:spcAft>
                <a:spcPts val="0"/>
              </a:spcAft>
              <a:buSzPts val="1200"/>
              <a:buFont typeface="Open Sans Light"/>
              <a:buNone/>
              <a:defRPr>
                <a:latin typeface="Open Sans Light"/>
                <a:ea typeface="Open Sans Light"/>
                <a:cs typeface="Open Sans Light"/>
                <a:sym typeface="Open Sans Light"/>
              </a:defRPr>
            </a:lvl4pPr>
            <a:lvl5pPr lvl="4"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5pPr>
            <a:lvl6pPr lvl="5"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6pPr>
            <a:lvl7pPr lvl="6"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7pPr>
            <a:lvl8pPr lvl="7"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8pPr>
            <a:lvl9pPr lvl="8" algn="ctr" rtl="0">
              <a:lnSpc>
                <a:spcPct val="100000"/>
              </a:lnSpc>
              <a:spcBef>
                <a:spcPts val="0"/>
              </a:spcBef>
              <a:spcAft>
                <a:spcPts val="0"/>
              </a:spcAft>
              <a:buSzPts val="1200"/>
              <a:buFont typeface="Open Sans Light"/>
              <a:buNone/>
              <a:defRPr sz="1200">
                <a:latin typeface="Open Sans Light"/>
                <a:ea typeface="Open Sans Light"/>
                <a:cs typeface="Open Sans Light"/>
                <a:sym typeface="Open Sans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chemeClr val="lt2"/>
        </a:solidFill>
        <a:effectLst/>
      </p:bgPr>
    </p:bg>
    <p:spTree>
      <p:nvGrpSpPr>
        <p:cNvPr id="37" name="Shape 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38" name="Shape 38"/>
        <p:cNvGrpSpPr/>
        <p:nvPr/>
      </p:nvGrpSpPr>
      <p:grpSpPr>
        <a:xfrm>
          <a:off x="0" y="0"/>
          <a:ext cx="0" cy="0"/>
          <a:chOff x="0" y="0"/>
          <a:chExt cx="0" cy="0"/>
        </a:xfrm>
      </p:grpSpPr>
      <p:sp>
        <p:nvSpPr>
          <p:cNvPr id="39" name="Google Shape;39;p13"/>
          <p:cNvSpPr txBox="1"/>
          <p:nvPr>
            <p:ph type="ctrTitle"/>
          </p:nvPr>
        </p:nvSpPr>
        <p:spPr>
          <a:xfrm>
            <a:off x="723600" y="470622"/>
            <a:ext cx="1753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 name="Google Shape;40;p13">
            <a:hlinkClick r:id="rId2" action="ppaction://hlinksldjump"/>
          </p:cNvPr>
          <p:cNvSpPr txBox="1"/>
          <p:nvPr>
            <p:ph type="ctrTitle" idx="2"/>
          </p:nvPr>
        </p:nvSpPr>
        <p:spPr>
          <a:xfrm>
            <a:off x="2869492" y="2202425"/>
            <a:ext cx="11700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p:txBody>
      </p:sp>
      <p:sp>
        <p:nvSpPr>
          <p:cNvPr id="41" name="Google Shape;41;p13"/>
          <p:cNvSpPr txBox="1"/>
          <p:nvPr>
            <p:ph type="subTitle" idx="1"/>
          </p:nvPr>
        </p:nvSpPr>
        <p:spPr>
          <a:xfrm>
            <a:off x="2133184" y="2617473"/>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p:txBody>
      </p:sp>
      <p:sp>
        <p:nvSpPr>
          <p:cNvPr id="42" name="Google Shape;42;p13">
            <a:hlinkClick r:id="rId2" action="ppaction://hlinksldjump"/>
          </p:cNvPr>
          <p:cNvSpPr txBox="1"/>
          <p:nvPr>
            <p:ph type="title" idx="3" hasCustomPrompt="1"/>
          </p:nvPr>
        </p:nvSpPr>
        <p:spPr>
          <a:xfrm>
            <a:off x="2285884" y="1624335"/>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43" name="Google Shape;43;p13">
            <a:hlinkClick r:id="rId2" action="ppaction://hlinksldjump"/>
          </p:cNvPr>
          <p:cNvSpPr txBox="1"/>
          <p:nvPr>
            <p:ph type="ctrTitle" idx="4"/>
          </p:nvPr>
        </p:nvSpPr>
        <p:spPr>
          <a:xfrm>
            <a:off x="3965788" y="2199025"/>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p:txBody>
      </p:sp>
      <p:sp>
        <p:nvSpPr>
          <p:cNvPr id="44" name="Google Shape;44;p13"/>
          <p:cNvSpPr txBox="1"/>
          <p:nvPr>
            <p:ph type="subTitle" idx="5"/>
          </p:nvPr>
        </p:nvSpPr>
        <p:spPr>
          <a:xfrm>
            <a:off x="4240888" y="2612183"/>
            <a:ext cx="19767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Font typeface="Open Sans Light"/>
              <a:buNone/>
              <a:defRPr sz="1000"/>
            </a:lvl1pPr>
            <a:lvl2pPr lvl="1"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45" name="Google Shape;45;p13">
            <a:hlinkClick r:id="rId2" action="ppaction://hlinksldjump"/>
          </p:cNvPr>
          <p:cNvSpPr txBox="1"/>
          <p:nvPr>
            <p:ph type="title" idx="6" hasCustomPrompt="1"/>
          </p:nvPr>
        </p:nvSpPr>
        <p:spPr>
          <a:xfrm>
            <a:off x="4483545" y="162093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46" name="Google Shape;46;p13">
            <a:hlinkClick r:id="rId2" action="ppaction://hlinksldjump"/>
          </p:cNvPr>
          <p:cNvSpPr txBox="1"/>
          <p:nvPr>
            <p:ph type="ctrTitle" idx="7"/>
          </p:nvPr>
        </p:nvSpPr>
        <p:spPr>
          <a:xfrm>
            <a:off x="6974340" y="2199050"/>
            <a:ext cx="1444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p:txBody>
      </p:sp>
      <p:sp>
        <p:nvSpPr>
          <p:cNvPr id="47" name="Google Shape;47;p13"/>
          <p:cNvSpPr txBox="1"/>
          <p:nvPr>
            <p:ph type="subTitle" idx="8"/>
          </p:nvPr>
        </p:nvSpPr>
        <p:spPr>
          <a:xfrm>
            <a:off x="6512506" y="2612198"/>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Font typeface="Open Sans Light"/>
              <a:buNone/>
              <a:defRPr sz="1000"/>
            </a:lvl1pPr>
            <a:lvl2pPr lvl="1"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48" name="Google Shape;48;p13">
            <a:hlinkClick r:id="rId2" action="ppaction://hlinksldjump"/>
          </p:cNvPr>
          <p:cNvSpPr txBox="1"/>
          <p:nvPr>
            <p:ph type="title" idx="9" hasCustomPrompt="1"/>
          </p:nvPr>
        </p:nvSpPr>
        <p:spPr>
          <a:xfrm>
            <a:off x="6665206" y="162094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algn="r" rtl="0">
              <a:spcBef>
                <a:spcPts val="0"/>
              </a:spcBef>
              <a:spcAft>
                <a:spcPts val="0"/>
              </a:spcAft>
              <a:buSzPts val="5200"/>
              <a:buFont typeface="Fira Sans Extra Condensed Medium" panose="020B0403050000020004"/>
              <a:buNone/>
              <a:defRPr sz="52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49" name="Google Shape;49;p13">
            <a:hlinkClick r:id="rId2" action="ppaction://hlinksldjump"/>
          </p:cNvPr>
          <p:cNvSpPr txBox="1"/>
          <p:nvPr>
            <p:ph type="ctrTitle" idx="13"/>
          </p:nvPr>
        </p:nvSpPr>
        <p:spPr>
          <a:xfrm>
            <a:off x="725626" y="3784901"/>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50" name="Google Shape;50;p13"/>
          <p:cNvSpPr txBox="1"/>
          <p:nvPr>
            <p:ph type="subTitle" idx="14"/>
          </p:nvPr>
        </p:nvSpPr>
        <p:spPr>
          <a:xfrm>
            <a:off x="725625" y="4199959"/>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51" name="Google Shape;51;p13">
            <a:hlinkClick r:id="rId2" action="ppaction://hlinksldjump"/>
          </p:cNvPr>
          <p:cNvSpPr txBox="1"/>
          <p:nvPr>
            <p:ph type="title" idx="15" hasCustomPrompt="1"/>
          </p:nvPr>
        </p:nvSpPr>
        <p:spPr>
          <a:xfrm>
            <a:off x="725637" y="3219993"/>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52" name="Google Shape;52;p13">
            <a:hlinkClick r:id="rId2" action="ppaction://hlinksldjump"/>
          </p:cNvPr>
          <p:cNvSpPr txBox="1"/>
          <p:nvPr>
            <p:ph type="ctrTitle" idx="16"/>
          </p:nvPr>
        </p:nvSpPr>
        <p:spPr>
          <a:xfrm>
            <a:off x="2870600" y="3781501"/>
            <a:ext cx="1128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53" name="Google Shape;53;p13"/>
          <p:cNvSpPr txBox="1"/>
          <p:nvPr>
            <p:ph type="subTitle" idx="17"/>
          </p:nvPr>
        </p:nvSpPr>
        <p:spPr>
          <a:xfrm>
            <a:off x="2870596" y="4194668"/>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54" name="Google Shape;54;p13">
            <a:hlinkClick r:id="rId2" action="ppaction://hlinksldjump"/>
          </p:cNvPr>
          <p:cNvSpPr txBox="1"/>
          <p:nvPr>
            <p:ph type="title" idx="18" hasCustomPrompt="1"/>
          </p:nvPr>
        </p:nvSpPr>
        <p:spPr>
          <a:xfrm>
            <a:off x="2870612" y="321659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55" name="Google Shape;55;p13">
            <a:hlinkClick r:id="rId2" action="ppaction://hlinksldjump"/>
          </p:cNvPr>
          <p:cNvSpPr txBox="1"/>
          <p:nvPr>
            <p:ph type="ctrTitle" idx="19"/>
          </p:nvPr>
        </p:nvSpPr>
        <p:spPr>
          <a:xfrm>
            <a:off x="5015575" y="3781526"/>
            <a:ext cx="9165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56" name="Google Shape;56;p13"/>
          <p:cNvSpPr txBox="1"/>
          <p:nvPr>
            <p:ph type="subTitle" idx="20"/>
          </p:nvPr>
        </p:nvSpPr>
        <p:spPr>
          <a:xfrm>
            <a:off x="5015575" y="419468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Light"/>
              <a:buNone/>
              <a:defRPr sz="1000"/>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57" name="Google Shape;57;p13">
            <a:hlinkClick r:id="rId2" action="ppaction://hlinksldjump"/>
          </p:cNvPr>
          <p:cNvSpPr txBox="1"/>
          <p:nvPr>
            <p:ph type="title" idx="21" hasCustomPrompt="1"/>
          </p:nvPr>
        </p:nvSpPr>
        <p:spPr>
          <a:xfrm>
            <a:off x="5015587" y="32166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3">
    <p:spTree>
      <p:nvGrpSpPr>
        <p:cNvPr id="58" name="Shape 58"/>
        <p:cNvGrpSpPr/>
        <p:nvPr/>
      </p:nvGrpSpPr>
      <p:grpSpPr>
        <a:xfrm>
          <a:off x="0" y="0"/>
          <a:ext cx="0" cy="0"/>
          <a:chOff x="0" y="0"/>
          <a:chExt cx="0" cy="0"/>
        </a:xfrm>
      </p:grpSpPr>
      <p:sp>
        <p:nvSpPr>
          <p:cNvPr id="59" name="Google Shape;59;p14"/>
          <p:cNvSpPr txBox="1"/>
          <p:nvPr>
            <p:ph type="subTitle" idx="1"/>
          </p:nvPr>
        </p:nvSpPr>
        <p:spPr>
          <a:xfrm>
            <a:off x="1441813" y="1410150"/>
            <a:ext cx="6260400" cy="163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800">
                <a:latin typeface="Open Sans Light"/>
                <a:ea typeface="Open Sans Light"/>
                <a:cs typeface="Open Sans Light"/>
                <a:sym typeface="Open Sans Light"/>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p:txBody>
      </p:sp>
      <p:sp>
        <p:nvSpPr>
          <p:cNvPr id="60" name="Google Shape;60;p14"/>
          <p:cNvSpPr txBox="1"/>
          <p:nvPr>
            <p:ph type="title"/>
          </p:nvPr>
        </p:nvSpPr>
        <p:spPr>
          <a:xfrm>
            <a:off x="1441788" y="3278250"/>
            <a:ext cx="6260400" cy="45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200"/>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3">
    <p:spTree>
      <p:nvGrpSpPr>
        <p:cNvPr id="61" name="Shape 61"/>
        <p:cNvGrpSpPr/>
        <p:nvPr/>
      </p:nvGrpSpPr>
      <p:grpSpPr>
        <a:xfrm>
          <a:off x="0" y="0"/>
          <a:ext cx="0" cy="0"/>
          <a:chOff x="0" y="0"/>
          <a:chExt cx="0" cy="0"/>
        </a:xfrm>
      </p:grpSpPr>
      <p:sp>
        <p:nvSpPr>
          <p:cNvPr id="62" name="Google Shape;62;p15"/>
          <p:cNvSpPr txBox="1"/>
          <p:nvPr>
            <p:ph type="ctrTitle"/>
          </p:nvPr>
        </p:nvSpPr>
        <p:spPr>
          <a:xfrm flipH="1">
            <a:off x="2662025" y="2536464"/>
            <a:ext cx="2823900" cy="1622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p:txBody>
      </p:sp>
      <p:sp>
        <p:nvSpPr>
          <p:cNvPr id="63" name="Google Shape;63;p15"/>
          <p:cNvSpPr txBox="1"/>
          <p:nvPr>
            <p:ph type="title" idx="2" hasCustomPrompt="1"/>
          </p:nvPr>
        </p:nvSpPr>
        <p:spPr>
          <a:xfrm flipH="1">
            <a:off x="5726839" y="2419325"/>
            <a:ext cx="2333700" cy="16224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3_1">
    <p:spTree>
      <p:nvGrpSpPr>
        <p:cNvPr id="64" name="Shape 64"/>
        <p:cNvGrpSpPr/>
        <p:nvPr/>
      </p:nvGrpSpPr>
      <p:grpSpPr>
        <a:xfrm>
          <a:off x="0" y="0"/>
          <a:ext cx="0" cy="0"/>
          <a:chOff x="0" y="0"/>
          <a:chExt cx="0" cy="0"/>
        </a:xfrm>
      </p:grpSpPr>
      <p:sp>
        <p:nvSpPr>
          <p:cNvPr id="65" name="Google Shape;65;p16"/>
          <p:cNvSpPr txBox="1"/>
          <p:nvPr>
            <p:ph type="ctrTitle"/>
          </p:nvPr>
        </p:nvSpPr>
        <p:spPr>
          <a:xfrm flipH="1">
            <a:off x="4098567" y="2240372"/>
            <a:ext cx="32247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p:txBody>
      </p:sp>
      <p:sp>
        <p:nvSpPr>
          <p:cNvPr id="66" name="Google Shape;66;p16"/>
          <p:cNvSpPr txBox="1"/>
          <p:nvPr>
            <p:ph type="title" idx="2" hasCustomPrompt="1"/>
          </p:nvPr>
        </p:nvSpPr>
        <p:spPr>
          <a:xfrm flipH="1">
            <a:off x="1631236" y="2269925"/>
            <a:ext cx="2379900" cy="19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CUSTOM_3_1_1">
    <p:spTree>
      <p:nvGrpSpPr>
        <p:cNvPr id="67" name="Shape 67"/>
        <p:cNvGrpSpPr/>
        <p:nvPr/>
      </p:nvGrpSpPr>
      <p:grpSpPr>
        <a:xfrm>
          <a:off x="0" y="0"/>
          <a:ext cx="0" cy="0"/>
          <a:chOff x="0" y="0"/>
          <a:chExt cx="0" cy="0"/>
        </a:xfrm>
      </p:grpSpPr>
      <p:sp>
        <p:nvSpPr>
          <p:cNvPr id="68" name="Google Shape;68;p17"/>
          <p:cNvSpPr txBox="1"/>
          <p:nvPr>
            <p:ph type="ctrTitle"/>
          </p:nvPr>
        </p:nvSpPr>
        <p:spPr>
          <a:xfrm flipH="1">
            <a:off x="2676021" y="2226953"/>
            <a:ext cx="28239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p:txBody>
      </p:sp>
      <p:sp>
        <p:nvSpPr>
          <p:cNvPr id="69" name="Google Shape;69;p17"/>
          <p:cNvSpPr txBox="1"/>
          <p:nvPr>
            <p:ph type="title" idx="2" hasCustomPrompt="1"/>
          </p:nvPr>
        </p:nvSpPr>
        <p:spPr>
          <a:xfrm flipH="1">
            <a:off x="5637514" y="2269925"/>
            <a:ext cx="23631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4">
  <p:cSld name="CUSTOM_3_1_1_1">
    <p:spTree>
      <p:nvGrpSpPr>
        <p:cNvPr id="70" name="Shape 70"/>
        <p:cNvGrpSpPr/>
        <p:nvPr/>
      </p:nvGrpSpPr>
      <p:grpSpPr>
        <a:xfrm>
          <a:off x="0" y="0"/>
          <a:ext cx="0" cy="0"/>
          <a:chOff x="0" y="0"/>
          <a:chExt cx="0" cy="0"/>
        </a:xfrm>
      </p:grpSpPr>
      <p:sp>
        <p:nvSpPr>
          <p:cNvPr id="71" name="Google Shape;71;p18"/>
          <p:cNvSpPr txBox="1"/>
          <p:nvPr>
            <p:ph type="ctrTitle"/>
          </p:nvPr>
        </p:nvSpPr>
        <p:spPr>
          <a:xfrm flipH="1">
            <a:off x="4098499" y="2231814"/>
            <a:ext cx="26100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p:txBody>
      </p:sp>
      <p:sp>
        <p:nvSpPr>
          <p:cNvPr id="72" name="Google Shape;72;p18"/>
          <p:cNvSpPr txBox="1"/>
          <p:nvPr>
            <p:ph type="title" idx="2" hasCustomPrompt="1"/>
          </p:nvPr>
        </p:nvSpPr>
        <p:spPr>
          <a:xfrm flipH="1">
            <a:off x="1631236" y="2269925"/>
            <a:ext cx="2379900" cy="19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5">
  <p:cSld name="CUSTOM_3_1_1_1_1">
    <p:spTree>
      <p:nvGrpSpPr>
        <p:cNvPr id="73" name="Shape 73"/>
        <p:cNvGrpSpPr/>
        <p:nvPr/>
      </p:nvGrpSpPr>
      <p:grpSpPr>
        <a:xfrm>
          <a:off x="0" y="0"/>
          <a:ext cx="0" cy="0"/>
          <a:chOff x="0" y="0"/>
          <a:chExt cx="0" cy="0"/>
        </a:xfrm>
      </p:grpSpPr>
      <p:sp>
        <p:nvSpPr>
          <p:cNvPr id="74" name="Google Shape;74;p19"/>
          <p:cNvSpPr txBox="1"/>
          <p:nvPr>
            <p:ph type="ctrTitle"/>
          </p:nvPr>
        </p:nvSpPr>
        <p:spPr>
          <a:xfrm flipH="1">
            <a:off x="2534025" y="2690100"/>
            <a:ext cx="4076100" cy="1255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B7B7B7"/>
              </a:buClr>
              <a:buSzPts val="3600"/>
              <a:buNone/>
              <a:defRPr sz="3600"/>
            </a:lvl1pPr>
            <a:lvl2pPr lvl="1" algn="ctr" rtl="0">
              <a:spcBef>
                <a:spcPts val="0"/>
              </a:spcBef>
              <a:spcAft>
                <a:spcPts val="0"/>
              </a:spcAft>
              <a:buClr>
                <a:srgbClr val="B7B7B7"/>
              </a:buClr>
              <a:buSzPts val="6500"/>
              <a:buNone/>
              <a:defRPr sz="6500">
                <a:solidFill>
                  <a:srgbClr val="B7B7B7"/>
                </a:solidFill>
              </a:defRPr>
            </a:lvl2pPr>
            <a:lvl3pPr lvl="2" algn="ctr" rtl="0">
              <a:spcBef>
                <a:spcPts val="0"/>
              </a:spcBef>
              <a:spcAft>
                <a:spcPts val="0"/>
              </a:spcAft>
              <a:buClr>
                <a:srgbClr val="B7B7B7"/>
              </a:buClr>
              <a:buSzPts val="6500"/>
              <a:buNone/>
              <a:defRPr sz="6500">
                <a:solidFill>
                  <a:srgbClr val="B7B7B7"/>
                </a:solidFill>
              </a:defRPr>
            </a:lvl3pPr>
            <a:lvl4pPr lvl="3" algn="ctr" rtl="0">
              <a:spcBef>
                <a:spcPts val="0"/>
              </a:spcBef>
              <a:spcAft>
                <a:spcPts val="0"/>
              </a:spcAft>
              <a:buClr>
                <a:srgbClr val="B7B7B7"/>
              </a:buClr>
              <a:buSzPts val="6500"/>
              <a:buNone/>
              <a:defRPr sz="6500">
                <a:solidFill>
                  <a:srgbClr val="B7B7B7"/>
                </a:solidFill>
              </a:defRPr>
            </a:lvl4pPr>
            <a:lvl5pPr lvl="4" algn="ctr" rtl="0">
              <a:spcBef>
                <a:spcPts val="0"/>
              </a:spcBef>
              <a:spcAft>
                <a:spcPts val="0"/>
              </a:spcAft>
              <a:buClr>
                <a:srgbClr val="B7B7B7"/>
              </a:buClr>
              <a:buSzPts val="6500"/>
              <a:buNone/>
              <a:defRPr sz="6500">
                <a:solidFill>
                  <a:srgbClr val="B7B7B7"/>
                </a:solidFill>
              </a:defRPr>
            </a:lvl5pPr>
            <a:lvl6pPr lvl="5" algn="ctr" rtl="0">
              <a:spcBef>
                <a:spcPts val="0"/>
              </a:spcBef>
              <a:spcAft>
                <a:spcPts val="0"/>
              </a:spcAft>
              <a:buClr>
                <a:srgbClr val="B7B7B7"/>
              </a:buClr>
              <a:buSzPts val="6500"/>
              <a:buNone/>
              <a:defRPr sz="6500">
                <a:solidFill>
                  <a:srgbClr val="B7B7B7"/>
                </a:solidFill>
              </a:defRPr>
            </a:lvl6pPr>
            <a:lvl7pPr lvl="6" algn="ctr" rtl="0">
              <a:spcBef>
                <a:spcPts val="0"/>
              </a:spcBef>
              <a:spcAft>
                <a:spcPts val="0"/>
              </a:spcAft>
              <a:buClr>
                <a:srgbClr val="B7B7B7"/>
              </a:buClr>
              <a:buSzPts val="6500"/>
              <a:buNone/>
              <a:defRPr sz="6500">
                <a:solidFill>
                  <a:srgbClr val="B7B7B7"/>
                </a:solidFill>
              </a:defRPr>
            </a:lvl7pPr>
            <a:lvl8pPr lvl="7" algn="ctr" rtl="0">
              <a:spcBef>
                <a:spcPts val="0"/>
              </a:spcBef>
              <a:spcAft>
                <a:spcPts val="0"/>
              </a:spcAft>
              <a:buClr>
                <a:srgbClr val="B7B7B7"/>
              </a:buClr>
              <a:buSzPts val="6500"/>
              <a:buNone/>
              <a:defRPr sz="6500">
                <a:solidFill>
                  <a:srgbClr val="B7B7B7"/>
                </a:solidFill>
              </a:defRPr>
            </a:lvl8pPr>
            <a:lvl9pPr lvl="8" algn="ctr" rtl="0">
              <a:spcBef>
                <a:spcPts val="0"/>
              </a:spcBef>
              <a:spcAft>
                <a:spcPts val="0"/>
              </a:spcAft>
              <a:buClr>
                <a:srgbClr val="B7B7B7"/>
              </a:buClr>
              <a:buSzPts val="6500"/>
              <a:buNone/>
              <a:defRPr sz="6500">
                <a:solidFill>
                  <a:srgbClr val="B7B7B7"/>
                </a:solidFill>
              </a:defRPr>
            </a:lvl9pPr>
          </a:lstStyle>
          <a:p/>
        </p:txBody>
      </p:sp>
      <p:sp>
        <p:nvSpPr>
          <p:cNvPr id="75" name="Google Shape;75;p19"/>
          <p:cNvSpPr txBox="1"/>
          <p:nvPr>
            <p:ph type="title" idx="2" hasCustomPrompt="1"/>
          </p:nvPr>
        </p:nvSpPr>
        <p:spPr>
          <a:xfrm flipH="1">
            <a:off x="2533950" y="768900"/>
            <a:ext cx="4076100" cy="19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B7B7B7"/>
              </a:buClr>
              <a:buSzPts val="16000"/>
              <a:buNone/>
              <a:defRPr sz="16000"/>
            </a:lvl1pPr>
            <a:lvl2pPr lvl="1" algn="ct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algn="ct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algn="ct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algn="ct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algn="ct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algn="ct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algn="ct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algn="ct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76" name="Google Shape;76;p19"/>
          <p:cNvSpPr txBox="1"/>
          <p:nvPr>
            <p:ph type="subTitle" idx="1"/>
          </p:nvPr>
        </p:nvSpPr>
        <p:spPr>
          <a:xfrm>
            <a:off x="2534025" y="3945900"/>
            <a:ext cx="4076100" cy="42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Open Sans Light"/>
                <a:ea typeface="Open Sans Light"/>
                <a:cs typeface="Open Sans Light"/>
                <a:sym typeface="Open Sans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6">
  <p:cSld name="CUSTOM_3_1_1_1_1_1">
    <p:spTree>
      <p:nvGrpSpPr>
        <p:cNvPr id="77" name="Shape 77"/>
        <p:cNvGrpSpPr/>
        <p:nvPr/>
      </p:nvGrpSpPr>
      <p:grpSpPr>
        <a:xfrm>
          <a:off x="0" y="0"/>
          <a:ext cx="0" cy="0"/>
          <a:chOff x="0" y="0"/>
          <a:chExt cx="0" cy="0"/>
        </a:xfrm>
      </p:grpSpPr>
      <p:sp>
        <p:nvSpPr>
          <p:cNvPr id="78" name="Google Shape;78;p20"/>
          <p:cNvSpPr txBox="1"/>
          <p:nvPr>
            <p:ph type="ctrTitle"/>
          </p:nvPr>
        </p:nvSpPr>
        <p:spPr>
          <a:xfrm flipH="1">
            <a:off x="4801666" y="2690100"/>
            <a:ext cx="3629100" cy="1255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p:txBody>
      </p:sp>
      <p:sp>
        <p:nvSpPr>
          <p:cNvPr id="79" name="Google Shape;79;p20"/>
          <p:cNvSpPr txBox="1"/>
          <p:nvPr>
            <p:ph type="title" idx="2" hasCustomPrompt="1"/>
          </p:nvPr>
        </p:nvSpPr>
        <p:spPr>
          <a:xfrm flipH="1">
            <a:off x="4801666" y="768900"/>
            <a:ext cx="36291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16000"/>
              <a:buNone/>
              <a:defRPr sz="16000"/>
            </a:lvl1pPr>
            <a:lvl2pPr lvl="1" algn="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algn="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algn="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algn="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algn="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algn="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algn="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algn="r"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80" name="Google Shape;80;p20"/>
          <p:cNvSpPr txBox="1"/>
          <p:nvPr>
            <p:ph type="subTitle" idx="1"/>
          </p:nvPr>
        </p:nvSpPr>
        <p:spPr>
          <a:xfrm>
            <a:off x="4801759" y="3945900"/>
            <a:ext cx="3629100" cy="428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atin typeface="Open Sans Light"/>
                <a:ea typeface="Open Sans Light"/>
                <a:cs typeface="Open Sans Light"/>
                <a:sym typeface="Open Sans Light"/>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sz="1400"/>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1" name="Shape 11"/>
        <p:cNvGrpSpPr/>
        <p:nvPr/>
      </p:nvGrpSpPr>
      <p:grpSpPr>
        <a:xfrm>
          <a:off x="0" y="0"/>
          <a:ext cx="0" cy="0"/>
          <a:chOff x="0" y="0"/>
          <a:chExt cx="0" cy="0"/>
        </a:xfrm>
      </p:grpSpPr>
      <p:sp>
        <p:nvSpPr>
          <p:cNvPr id="12" name="Google Shape;12;p3"/>
          <p:cNvSpPr txBox="1"/>
          <p:nvPr>
            <p:ph type="ctrTitle"/>
          </p:nvPr>
        </p:nvSpPr>
        <p:spPr>
          <a:xfrm flipH="1">
            <a:off x="4101575" y="2149455"/>
            <a:ext cx="2954400" cy="1921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p:txBody>
      </p:sp>
      <p:sp>
        <p:nvSpPr>
          <p:cNvPr id="13" name="Google Shape;13;p3"/>
          <p:cNvSpPr txBox="1"/>
          <p:nvPr>
            <p:ph type="title" idx="2" hasCustomPrompt="1"/>
          </p:nvPr>
        </p:nvSpPr>
        <p:spPr>
          <a:xfrm flipH="1">
            <a:off x="787850" y="2419325"/>
            <a:ext cx="2954400" cy="1622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0"/>
              <a:buNone/>
              <a:defRPr sz="16000"/>
            </a:lvl1pPr>
            <a:lvl2pPr lvl="1" rtl="0">
              <a:spcBef>
                <a:spcPts val="0"/>
              </a:spcBef>
              <a:spcAft>
                <a:spcPts val="0"/>
              </a:spcAft>
              <a:buSzPts val="14000"/>
              <a:buFont typeface="Fira Sans Extra Condensed Medium" panose="020B0403050000020004"/>
              <a:buNone/>
              <a:defRPr sz="140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SzPts val="14000"/>
              <a:buFont typeface="Fira Sans Extra Condensed Medium" panose="020B0403050000020004"/>
              <a:buNone/>
              <a:defRPr sz="140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SzPts val="14000"/>
              <a:buFont typeface="Fira Sans Extra Condensed Medium" panose="020B0403050000020004"/>
              <a:buNone/>
              <a:defRPr sz="140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SzPts val="14000"/>
              <a:buFont typeface="Fira Sans Extra Condensed Medium" panose="020B0403050000020004"/>
              <a:buNone/>
              <a:defRPr sz="140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SzPts val="14000"/>
              <a:buFont typeface="Fira Sans Extra Condensed Medium" panose="020B0403050000020004"/>
              <a:buNone/>
              <a:defRPr sz="140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SzPts val="14000"/>
              <a:buFont typeface="Fira Sans Extra Condensed Medium" panose="020B0403050000020004"/>
              <a:buNone/>
              <a:defRPr sz="140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SzPts val="14000"/>
              <a:buFont typeface="Fira Sans Extra Condensed Medium" panose="020B0403050000020004"/>
              <a:buNone/>
              <a:defRPr sz="140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SzPts val="14000"/>
              <a:buFont typeface="Fira Sans Extra Condensed Medium" panose="020B0403050000020004"/>
              <a:buNone/>
              <a:defRPr sz="140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7">
  <p:cSld name="CUSTOM_3_1_1_1_1_1_1">
    <p:spTree>
      <p:nvGrpSpPr>
        <p:cNvPr id="81" name="Shape 81"/>
        <p:cNvGrpSpPr/>
        <p:nvPr/>
      </p:nvGrpSpPr>
      <p:grpSpPr>
        <a:xfrm>
          <a:off x="0" y="0"/>
          <a:ext cx="0" cy="0"/>
          <a:chOff x="0" y="0"/>
          <a:chExt cx="0" cy="0"/>
        </a:xfrm>
      </p:grpSpPr>
      <p:sp>
        <p:nvSpPr>
          <p:cNvPr id="82" name="Google Shape;82;p21"/>
          <p:cNvSpPr txBox="1"/>
          <p:nvPr>
            <p:ph type="ctrTitle"/>
          </p:nvPr>
        </p:nvSpPr>
        <p:spPr>
          <a:xfrm flipH="1">
            <a:off x="713216" y="2690100"/>
            <a:ext cx="3629100" cy="1255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B7B7B7"/>
              </a:buClr>
              <a:buSzPts val="3600"/>
              <a:buNone/>
              <a:defRPr sz="3600"/>
            </a:lvl1pPr>
            <a:lvl2pPr lvl="1" rtl="0">
              <a:spcBef>
                <a:spcPts val="0"/>
              </a:spcBef>
              <a:spcAft>
                <a:spcPts val="0"/>
              </a:spcAft>
              <a:buClr>
                <a:srgbClr val="B7B7B7"/>
              </a:buClr>
              <a:buSzPts val="6500"/>
              <a:buNone/>
              <a:defRPr sz="6500">
                <a:solidFill>
                  <a:srgbClr val="B7B7B7"/>
                </a:solidFill>
              </a:defRPr>
            </a:lvl2pPr>
            <a:lvl3pPr lvl="2" rtl="0">
              <a:spcBef>
                <a:spcPts val="0"/>
              </a:spcBef>
              <a:spcAft>
                <a:spcPts val="0"/>
              </a:spcAft>
              <a:buClr>
                <a:srgbClr val="B7B7B7"/>
              </a:buClr>
              <a:buSzPts val="6500"/>
              <a:buNone/>
              <a:defRPr sz="6500">
                <a:solidFill>
                  <a:srgbClr val="B7B7B7"/>
                </a:solidFill>
              </a:defRPr>
            </a:lvl3pPr>
            <a:lvl4pPr lvl="3" rtl="0">
              <a:spcBef>
                <a:spcPts val="0"/>
              </a:spcBef>
              <a:spcAft>
                <a:spcPts val="0"/>
              </a:spcAft>
              <a:buClr>
                <a:srgbClr val="B7B7B7"/>
              </a:buClr>
              <a:buSzPts val="6500"/>
              <a:buNone/>
              <a:defRPr sz="6500">
                <a:solidFill>
                  <a:srgbClr val="B7B7B7"/>
                </a:solidFill>
              </a:defRPr>
            </a:lvl4pPr>
            <a:lvl5pPr lvl="4" rtl="0">
              <a:spcBef>
                <a:spcPts val="0"/>
              </a:spcBef>
              <a:spcAft>
                <a:spcPts val="0"/>
              </a:spcAft>
              <a:buClr>
                <a:srgbClr val="B7B7B7"/>
              </a:buClr>
              <a:buSzPts val="6500"/>
              <a:buNone/>
              <a:defRPr sz="6500">
                <a:solidFill>
                  <a:srgbClr val="B7B7B7"/>
                </a:solidFill>
              </a:defRPr>
            </a:lvl5pPr>
            <a:lvl6pPr lvl="5" rtl="0">
              <a:spcBef>
                <a:spcPts val="0"/>
              </a:spcBef>
              <a:spcAft>
                <a:spcPts val="0"/>
              </a:spcAft>
              <a:buClr>
                <a:srgbClr val="B7B7B7"/>
              </a:buClr>
              <a:buSzPts val="6500"/>
              <a:buNone/>
              <a:defRPr sz="6500">
                <a:solidFill>
                  <a:srgbClr val="B7B7B7"/>
                </a:solidFill>
              </a:defRPr>
            </a:lvl6pPr>
            <a:lvl7pPr lvl="6" rtl="0">
              <a:spcBef>
                <a:spcPts val="0"/>
              </a:spcBef>
              <a:spcAft>
                <a:spcPts val="0"/>
              </a:spcAft>
              <a:buClr>
                <a:srgbClr val="B7B7B7"/>
              </a:buClr>
              <a:buSzPts val="6500"/>
              <a:buNone/>
              <a:defRPr sz="6500">
                <a:solidFill>
                  <a:srgbClr val="B7B7B7"/>
                </a:solidFill>
              </a:defRPr>
            </a:lvl7pPr>
            <a:lvl8pPr lvl="7" rtl="0">
              <a:spcBef>
                <a:spcPts val="0"/>
              </a:spcBef>
              <a:spcAft>
                <a:spcPts val="0"/>
              </a:spcAft>
              <a:buClr>
                <a:srgbClr val="B7B7B7"/>
              </a:buClr>
              <a:buSzPts val="6500"/>
              <a:buNone/>
              <a:defRPr sz="6500">
                <a:solidFill>
                  <a:srgbClr val="B7B7B7"/>
                </a:solidFill>
              </a:defRPr>
            </a:lvl8pPr>
            <a:lvl9pPr lvl="8" rtl="0">
              <a:spcBef>
                <a:spcPts val="0"/>
              </a:spcBef>
              <a:spcAft>
                <a:spcPts val="0"/>
              </a:spcAft>
              <a:buClr>
                <a:srgbClr val="B7B7B7"/>
              </a:buClr>
              <a:buSzPts val="6500"/>
              <a:buNone/>
              <a:defRPr sz="6500">
                <a:solidFill>
                  <a:srgbClr val="B7B7B7"/>
                </a:solidFill>
              </a:defRPr>
            </a:lvl9pPr>
          </a:lstStyle>
          <a:p/>
        </p:txBody>
      </p:sp>
      <p:sp>
        <p:nvSpPr>
          <p:cNvPr id="83" name="Google Shape;83;p21"/>
          <p:cNvSpPr txBox="1"/>
          <p:nvPr>
            <p:ph type="title" idx="2" hasCustomPrompt="1"/>
          </p:nvPr>
        </p:nvSpPr>
        <p:spPr>
          <a:xfrm flipH="1">
            <a:off x="713216" y="768900"/>
            <a:ext cx="36291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Clr>
                <a:srgbClr val="B7B7B7"/>
              </a:buClr>
              <a:buSzPts val="16000"/>
              <a:buFont typeface="Fira Sans Extra Condensed Medium" panose="020B0403050000020004"/>
              <a:buNone/>
              <a:defRPr sz="16000">
                <a:solidFill>
                  <a:srgbClr val="B7B7B7"/>
                </a:solidFill>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84" name="Google Shape;84;p21"/>
          <p:cNvSpPr txBox="1"/>
          <p:nvPr>
            <p:ph type="subTitle" idx="1"/>
          </p:nvPr>
        </p:nvSpPr>
        <p:spPr>
          <a:xfrm>
            <a:off x="713309" y="3945900"/>
            <a:ext cx="3629100" cy="42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Open Sans Light"/>
                <a:ea typeface="Open Sans Light"/>
                <a:cs typeface="Open Sans Light"/>
                <a:sym typeface="Open Sans Light"/>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p:cSld name="CUSTOM_1_1">
    <p:spTree>
      <p:nvGrpSpPr>
        <p:cNvPr id="85" name="Shape 85"/>
        <p:cNvGrpSpPr/>
        <p:nvPr/>
      </p:nvGrpSpPr>
      <p:grpSpPr>
        <a:xfrm>
          <a:off x="0" y="0"/>
          <a:ext cx="0" cy="0"/>
          <a:chOff x="0" y="0"/>
          <a:chExt cx="0" cy="0"/>
        </a:xfrm>
      </p:grpSpPr>
      <p:sp>
        <p:nvSpPr>
          <p:cNvPr id="86" name="Google Shape;86;p22"/>
          <p:cNvSpPr txBox="1"/>
          <p:nvPr>
            <p:ph type="ctrTitle"/>
          </p:nvPr>
        </p:nvSpPr>
        <p:spPr>
          <a:xfrm>
            <a:off x="4755000" y="1851800"/>
            <a:ext cx="2983200" cy="57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p:txBody>
      </p:sp>
      <p:sp>
        <p:nvSpPr>
          <p:cNvPr id="87" name="Google Shape;87;p22"/>
          <p:cNvSpPr txBox="1"/>
          <p:nvPr>
            <p:ph type="subTitle" idx="1"/>
          </p:nvPr>
        </p:nvSpPr>
        <p:spPr>
          <a:xfrm>
            <a:off x="4754950" y="2314225"/>
            <a:ext cx="2983200" cy="1336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200">
                <a:latin typeface="Open Sans Light"/>
                <a:ea typeface="Open Sans Light"/>
                <a:cs typeface="Open Sans Light"/>
                <a:sym typeface="Open Sans Light"/>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1">
  <p:cSld name="CUSTOM_12">
    <p:spTree>
      <p:nvGrpSpPr>
        <p:cNvPr id="88" name="Shape 88"/>
        <p:cNvGrpSpPr/>
        <p:nvPr/>
      </p:nvGrpSpPr>
      <p:grpSpPr>
        <a:xfrm>
          <a:off x="0" y="0"/>
          <a:ext cx="0" cy="0"/>
          <a:chOff x="0" y="0"/>
          <a:chExt cx="0" cy="0"/>
        </a:xfrm>
      </p:grpSpPr>
      <p:sp>
        <p:nvSpPr>
          <p:cNvPr id="89" name="Google Shape;89;p23"/>
          <p:cNvSpPr txBox="1"/>
          <p:nvPr>
            <p:ph type="subTitle" idx="1"/>
          </p:nvPr>
        </p:nvSpPr>
        <p:spPr>
          <a:xfrm flipH="1">
            <a:off x="2144325" y="3016350"/>
            <a:ext cx="4855200" cy="65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200">
                <a:latin typeface="Open Sans Light"/>
                <a:ea typeface="Open Sans Light"/>
                <a:cs typeface="Open Sans Light"/>
                <a:sym typeface="Open Sans Light"/>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90" name="Google Shape;90;p23"/>
          <p:cNvSpPr txBox="1"/>
          <p:nvPr>
            <p:ph type="title"/>
          </p:nvPr>
        </p:nvSpPr>
        <p:spPr>
          <a:xfrm>
            <a:off x="2144466" y="1380450"/>
            <a:ext cx="4855200" cy="1635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2">
  <p:cSld name="CUSTOM_15">
    <p:spTree>
      <p:nvGrpSpPr>
        <p:cNvPr id="91" name="Shape 91"/>
        <p:cNvGrpSpPr/>
        <p:nvPr/>
      </p:nvGrpSpPr>
      <p:grpSpPr>
        <a:xfrm>
          <a:off x="0" y="0"/>
          <a:ext cx="0" cy="0"/>
          <a:chOff x="0" y="0"/>
          <a:chExt cx="0" cy="0"/>
        </a:xfrm>
      </p:grpSpPr>
      <p:sp>
        <p:nvSpPr>
          <p:cNvPr id="92" name="Google Shape;92;p24"/>
          <p:cNvSpPr txBox="1"/>
          <p:nvPr>
            <p:ph type="ctrTitle"/>
          </p:nvPr>
        </p:nvSpPr>
        <p:spPr>
          <a:xfrm>
            <a:off x="3414400" y="1822650"/>
            <a:ext cx="5007900" cy="954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sz="3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p:txBody>
      </p:sp>
      <p:sp>
        <p:nvSpPr>
          <p:cNvPr id="93" name="Google Shape;93;p24"/>
          <p:cNvSpPr txBox="1"/>
          <p:nvPr>
            <p:ph type="subTitle" idx="1"/>
          </p:nvPr>
        </p:nvSpPr>
        <p:spPr>
          <a:xfrm>
            <a:off x="4563475" y="2777250"/>
            <a:ext cx="3867300" cy="54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3">
  <p:cSld name="CUSTOM_17">
    <p:spTree>
      <p:nvGrpSpPr>
        <p:cNvPr id="94" name="Shape 94"/>
        <p:cNvGrpSpPr/>
        <p:nvPr/>
      </p:nvGrpSpPr>
      <p:grpSpPr>
        <a:xfrm>
          <a:off x="0" y="0"/>
          <a:ext cx="0" cy="0"/>
          <a:chOff x="0" y="0"/>
          <a:chExt cx="0" cy="0"/>
        </a:xfrm>
      </p:grpSpPr>
      <p:sp>
        <p:nvSpPr>
          <p:cNvPr id="95" name="Google Shape;95;p25"/>
          <p:cNvSpPr txBox="1"/>
          <p:nvPr>
            <p:ph type="ctrTitle"/>
          </p:nvPr>
        </p:nvSpPr>
        <p:spPr>
          <a:xfrm>
            <a:off x="5159880" y="2227950"/>
            <a:ext cx="2983200" cy="343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p:txBody>
      </p:sp>
      <p:sp>
        <p:nvSpPr>
          <p:cNvPr id="96" name="Google Shape;96;p25"/>
          <p:cNvSpPr txBox="1"/>
          <p:nvPr>
            <p:ph type="subTitle" idx="1"/>
          </p:nvPr>
        </p:nvSpPr>
        <p:spPr>
          <a:xfrm>
            <a:off x="5159880" y="2571750"/>
            <a:ext cx="2983200" cy="63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4">
  <p:cSld name="CUSTOM_18">
    <p:spTree>
      <p:nvGrpSpPr>
        <p:cNvPr id="97" name="Shape 97"/>
        <p:cNvGrpSpPr/>
        <p:nvPr/>
      </p:nvGrpSpPr>
      <p:grpSpPr>
        <a:xfrm>
          <a:off x="0" y="0"/>
          <a:ext cx="0" cy="0"/>
          <a:chOff x="0" y="0"/>
          <a:chExt cx="0" cy="0"/>
        </a:xfrm>
      </p:grpSpPr>
      <p:sp>
        <p:nvSpPr>
          <p:cNvPr id="98" name="Google Shape;98;p26"/>
          <p:cNvSpPr txBox="1"/>
          <p:nvPr>
            <p:ph type="ctrTitle"/>
          </p:nvPr>
        </p:nvSpPr>
        <p:spPr>
          <a:xfrm>
            <a:off x="945189" y="2227950"/>
            <a:ext cx="2983200" cy="343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99" name="Google Shape;99;p26"/>
          <p:cNvSpPr txBox="1"/>
          <p:nvPr>
            <p:ph type="subTitle" idx="1"/>
          </p:nvPr>
        </p:nvSpPr>
        <p:spPr>
          <a:xfrm>
            <a:off x="945200" y="2571750"/>
            <a:ext cx="2983200" cy="63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14">
    <p:spTree>
      <p:nvGrpSpPr>
        <p:cNvPr id="100" name="Shape 100"/>
        <p:cNvGrpSpPr/>
        <p:nvPr/>
      </p:nvGrpSpPr>
      <p:grpSpPr>
        <a:xfrm>
          <a:off x="0" y="0"/>
          <a:ext cx="0" cy="0"/>
          <a:chOff x="0" y="0"/>
          <a:chExt cx="0" cy="0"/>
        </a:xfrm>
      </p:grpSpPr>
      <p:sp>
        <p:nvSpPr>
          <p:cNvPr id="101" name="Google Shape;101;p27"/>
          <p:cNvSpPr txBox="1"/>
          <p:nvPr>
            <p:ph type="subTitle" idx="1"/>
          </p:nvPr>
        </p:nvSpPr>
        <p:spPr>
          <a:xfrm flipH="1">
            <a:off x="1010400" y="3423025"/>
            <a:ext cx="1648500" cy="31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Share" panose="02000506040000020004"/>
              <a:buNone/>
              <a:defRPr sz="1400">
                <a:latin typeface="DM Serif Display"/>
                <a:ea typeface="DM Serif Display"/>
                <a:cs typeface="DM Serif Display"/>
                <a:sym typeface="DM Serif Display"/>
              </a:defRPr>
            </a:lvl1pPr>
            <a:lvl2pPr lvl="1"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2pPr>
            <a:lvl3pPr lvl="2"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3pPr>
            <a:lvl4pPr lvl="3"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4pPr>
            <a:lvl5pPr lvl="4"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5pPr>
            <a:lvl6pPr lvl="5"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6pPr>
            <a:lvl7pPr lvl="6"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7pPr>
            <a:lvl8pPr lvl="7"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8pPr>
            <a:lvl9pPr lvl="8"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9pPr>
          </a:lstStyle>
          <a:p/>
        </p:txBody>
      </p:sp>
      <p:sp>
        <p:nvSpPr>
          <p:cNvPr id="102" name="Google Shape;102;p27"/>
          <p:cNvSpPr txBox="1"/>
          <p:nvPr>
            <p:ph type="subTitle" idx="2"/>
          </p:nvPr>
        </p:nvSpPr>
        <p:spPr>
          <a:xfrm flipH="1">
            <a:off x="1010400" y="3740150"/>
            <a:ext cx="1648500" cy="435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103" name="Google Shape;103;p27"/>
          <p:cNvSpPr txBox="1"/>
          <p:nvPr>
            <p:ph type="subTitle" idx="3"/>
          </p:nvPr>
        </p:nvSpPr>
        <p:spPr>
          <a:xfrm flipH="1">
            <a:off x="3747750" y="3423025"/>
            <a:ext cx="1648500" cy="31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Share" panose="02000506040000020004"/>
              <a:buNone/>
              <a:defRPr sz="1400">
                <a:latin typeface="DM Serif Display"/>
                <a:ea typeface="DM Serif Display"/>
                <a:cs typeface="DM Serif Display"/>
                <a:sym typeface="DM Serif Display"/>
              </a:defRPr>
            </a:lvl1pPr>
            <a:lvl2pPr lvl="1"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2pPr>
            <a:lvl3pPr lvl="2"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3pPr>
            <a:lvl4pPr lvl="3"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4pPr>
            <a:lvl5pPr lvl="4"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5pPr>
            <a:lvl6pPr lvl="5"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6pPr>
            <a:lvl7pPr lvl="6"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7pPr>
            <a:lvl8pPr lvl="7"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8pPr>
            <a:lvl9pPr lvl="8"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9pPr>
          </a:lstStyle>
          <a:p/>
        </p:txBody>
      </p:sp>
      <p:sp>
        <p:nvSpPr>
          <p:cNvPr id="104" name="Google Shape;104;p27"/>
          <p:cNvSpPr txBox="1"/>
          <p:nvPr>
            <p:ph type="subTitle" idx="4"/>
          </p:nvPr>
        </p:nvSpPr>
        <p:spPr>
          <a:xfrm>
            <a:off x="6490950" y="3423025"/>
            <a:ext cx="1648500" cy="317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Share" panose="02000506040000020004"/>
              <a:buNone/>
              <a:defRPr sz="1400">
                <a:latin typeface="DM Serif Display"/>
                <a:ea typeface="DM Serif Display"/>
                <a:cs typeface="DM Serif Display"/>
                <a:sym typeface="DM Serif Display"/>
              </a:defRPr>
            </a:lvl1pPr>
            <a:lvl2pPr lvl="1"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2pPr>
            <a:lvl3pPr lvl="2"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3pPr>
            <a:lvl4pPr lvl="3"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4pPr>
            <a:lvl5pPr lvl="4"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5pPr>
            <a:lvl6pPr lvl="5"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6pPr>
            <a:lvl7pPr lvl="6"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7pPr>
            <a:lvl8pPr lvl="7"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8pPr>
            <a:lvl9pPr lvl="8" algn="ctr" rtl="0">
              <a:lnSpc>
                <a:spcPct val="100000"/>
              </a:lnSpc>
              <a:spcBef>
                <a:spcPts val="0"/>
              </a:spcBef>
              <a:spcAft>
                <a:spcPts val="0"/>
              </a:spcAft>
              <a:buSzPts val="2500"/>
              <a:buFont typeface="Share" panose="02000506040000020004"/>
              <a:buNone/>
              <a:defRPr sz="2500" b="1">
                <a:latin typeface="Share" panose="02000506040000020004"/>
                <a:ea typeface="Share" panose="02000506040000020004"/>
                <a:cs typeface="Share" panose="02000506040000020004"/>
                <a:sym typeface="Share" panose="02000506040000020004"/>
              </a:defRPr>
            </a:lvl9pPr>
          </a:lstStyle>
          <a:p/>
        </p:txBody>
      </p:sp>
      <p:sp>
        <p:nvSpPr>
          <p:cNvPr id="105" name="Google Shape;105;p27"/>
          <p:cNvSpPr txBox="1"/>
          <p:nvPr>
            <p:ph type="subTitle" idx="5"/>
          </p:nvPr>
        </p:nvSpPr>
        <p:spPr>
          <a:xfrm flipH="1">
            <a:off x="3747750" y="3740125"/>
            <a:ext cx="1648500" cy="435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106" name="Google Shape;106;p27"/>
          <p:cNvSpPr txBox="1"/>
          <p:nvPr>
            <p:ph type="subTitle" idx="6"/>
          </p:nvPr>
        </p:nvSpPr>
        <p:spPr>
          <a:xfrm>
            <a:off x="6490950" y="3740125"/>
            <a:ext cx="1648500" cy="435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107" name="Google Shape;107;p27"/>
          <p:cNvSpPr txBox="1"/>
          <p:nvPr>
            <p:ph type="title" hasCustomPrompt="1"/>
          </p:nvPr>
        </p:nvSpPr>
        <p:spPr>
          <a:xfrm>
            <a:off x="1389900" y="2163690"/>
            <a:ext cx="889500" cy="361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8" name="Google Shape;108;p27"/>
          <p:cNvSpPr txBox="1"/>
          <p:nvPr>
            <p:ph type="title" idx="7" hasCustomPrompt="1"/>
          </p:nvPr>
        </p:nvSpPr>
        <p:spPr>
          <a:xfrm>
            <a:off x="4127250" y="2160367"/>
            <a:ext cx="889500" cy="361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9" name="Google Shape;109;p27"/>
          <p:cNvSpPr txBox="1"/>
          <p:nvPr>
            <p:ph type="title" idx="8" hasCustomPrompt="1"/>
          </p:nvPr>
        </p:nvSpPr>
        <p:spPr>
          <a:xfrm>
            <a:off x="6873895" y="2160693"/>
            <a:ext cx="889500" cy="361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10" name="Google Shape;110;p27"/>
          <p:cNvSpPr txBox="1"/>
          <p:nvPr>
            <p:ph type="ctrTitle" idx="9"/>
          </p:nvPr>
        </p:nvSpPr>
        <p:spPr>
          <a:xfrm>
            <a:off x="723600" y="470625"/>
            <a:ext cx="17352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CUSTOM_19">
    <p:spTree>
      <p:nvGrpSpPr>
        <p:cNvPr id="111" name="Shape 111"/>
        <p:cNvGrpSpPr/>
        <p:nvPr/>
      </p:nvGrpSpPr>
      <p:grpSpPr>
        <a:xfrm>
          <a:off x="0" y="0"/>
          <a:ext cx="0" cy="0"/>
          <a:chOff x="0" y="0"/>
          <a:chExt cx="0" cy="0"/>
        </a:xfrm>
      </p:grpSpPr>
      <p:sp>
        <p:nvSpPr>
          <p:cNvPr id="112" name="Google Shape;112;p28"/>
          <p:cNvSpPr txBox="1"/>
          <p:nvPr>
            <p:ph type="ctrTitle"/>
          </p:nvPr>
        </p:nvSpPr>
        <p:spPr>
          <a:xfrm>
            <a:off x="723600" y="470625"/>
            <a:ext cx="18783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13" name="Google Shape;113;p28"/>
          <p:cNvSpPr txBox="1"/>
          <p:nvPr>
            <p:ph type="ctrTitle" idx="2"/>
          </p:nvPr>
        </p:nvSpPr>
        <p:spPr>
          <a:xfrm>
            <a:off x="126315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p:txBody>
      </p:sp>
      <p:sp>
        <p:nvSpPr>
          <p:cNvPr id="114" name="Google Shape;114;p28"/>
          <p:cNvSpPr txBox="1"/>
          <p:nvPr>
            <p:ph type="subTitle" idx="1"/>
          </p:nvPr>
        </p:nvSpPr>
        <p:spPr>
          <a:xfrm>
            <a:off x="131010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15" name="Google Shape;115;p28"/>
          <p:cNvSpPr txBox="1"/>
          <p:nvPr>
            <p:ph type="ctrTitle" idx="3"/>
          </p:nvPr>
        </p:nvSpPr>
        <p:spPr>
          <a:xfrm>
            <a:off x="39027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p:txBody>
      </p:sp>
      <p:sp>
        <p:nvSpPr>
          <p:cNvPr id="116" name="Google Shape;116;p28"/>
          <p:cNvSpPr txBox="1"/>
          <p:nvPr>
            <p:ph type="subTitle" idx="4"/>
          </p:nvPr>
        </p:nvSpPr>
        <p:spPr>
          <a:xfrm>
            <a:off x="39496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17" name="Google Shape;117;p28"/>
          <p:cNvSpPr txBox="1"/>
          <p:nvPr>
            <p:ph type="ctrTitle" idx="5"/>
          </p:nvPr>
        </p:nvSpPr>
        <p:spPr>
          <a:xfrm>
            <a:off x="6589500" y="1910650"/>
            <a:ext cx="1338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p:txBody>
      </p:sp>
      <p:sp>
        <p:nvSpPr>
          <p:cNvPr id="118" name="Google Shape;118;p28"/>
          <p:cNvSpPr txBox="1"/>
          <p:nvPr>
            <p:ph type="subTitle" idx="6"/>
          </p:nvPr>
        </p:nvSpPr>
        <p:spPr>
          <a:xfrm>
            <a:off x="6636450" y="2426522"/>
            <a:ext cx="1244400" cy="7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19" name="Google Shape;119;p28"/>
          <p:cNvSpPr txBox="1"/>
          <p:nvPr>
            <p:ph type="title" idx="7" hasCustomPrompt="1"/>
          </p:nvPr>
        </p:nvSpPr>
        <p:spPr>
          <a:xfrm>
            <a:off x="142260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120" name="Google Shape;120;p28"/>
          <p:cNvSpPr txBox="1"/>
          <p:nvPr>
            <p:ph type="title" idx="8" hasCustomPrompt="1"/>
          </p:nvPr>
        </p:nvSpPr>
        <p:spPr>
          <a:xfrm>
            <a:off x="4038680"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121" name="Google Shape;121;p28"/>
          <p:cNvSpPr txBox="1"/>
          <p:nvPr>
            <p:ph type="title" idx="9" hasCustomPrompt="1"/>
          </p:nvPr>
        </p:nvSpPr>
        <p:spPr>
          <a:xfrm>
            <a:off x="6749255" y="3223975"/>
            <a:ext cx="10194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algn="ctr" rtl="0">
              <a:spcBef>
                <a:spcPts val="0"/>
              </a:spcBef>
              <a:spcAft>
                <a:spcPts val="0"/>
              </a:spcAft>
              <a:buSzPts val="1800"/>
              <a:buFont typeface="Fira Sans Extra Condensed Medium" panose="020B0403050000020004"/>
              <a:buNone/>
              <a:defRPr sz="1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1">
  <p:cSld name="CUSTOM_2">
    <p:spTree>
      <p:nvGrpSpPr>
        <p:cNvPr id="122" name="Shape 122"/>
        <p:cNvGrpSpPr/>
        <p:nvPr/>
      </p:nvGrpSpPr>
      <p:grpSpPr>
        <a:xfrm>
          <a:off x="0" y="0"/>
          <a:ext cx="0" cy="0"/>
          <a:chOff x="0" y="0"/>
          <a:chExt cx="0" cy="0"/>
        </a:xfrm>
      </p:grpSpPr>
      <p:sp>
        <p:nvSpPr>
          <p:cNvPr id="123" name="Google Shape;123;p29"/>
          <p:cNvSpPr txBox="1"/>
          <p:nvPr>
            <p:ph type="ctrTitle"/>
          </p:nvPr>
        </p:nvSpPr>
        <p:spPr>
          <a:xfrm>
            <a:off x="-539012" y="2132593"/>
            <a:ext cx="4567800" cy="94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p:txBody>
      </p:sp>
      <p:sp>
        <p:nvSpPr>
          <p:cNvPr id="124" name="Google Shape;124;p29"/>
          <p:cNvSpPr txBox="1"/>
          <p:nvPr>
            <p:ph type="subTitle" idx="1"/>
          </p:nvPr>
        </p:nvSpPr>
        <p:spPr>
          <a:xfrm>
            <a:off x="1231588" y="3202043"/>
            <a:ext cx="2797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p:txBody>
      </p:sp>
      <p:sp>
        <p:nvSpPr>
          <p:cNvPr id="125" name="Google Shape;125;p29"/>
          <p:cNvSpPr txBox="1"/>
          <p:nvPr>
            <p:ph type="subTitle" idx="2"/>
          </p:nvPr>
        </p:nvSpPr>
        <p:spPr>
          <a:xfrm>
            <a:off x="5115470" y="3202043"/>
            <a:ext cx="2797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26" name="Google Shape;126;p29"/>
          <p:cNvSpPr txBox="1"/>
          <p:nvPr>
            <p:ph type="ctrTitle" idx="3"/>
          </p:nvPr>
        </p:nvSpPr>
        <p:spPr>
          <a:xfrm>
            <a:off x="5115470" y="2132593"/>
            <a:ext cx="4587300" cy="946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solidFill>
          <a:schemeClr val="dk1"/>
        </a:solidFill>
        <a:effectLst/>
      </p:bgPr>
    </p:bg>
    <p:spTree>
      <p:nvGrpSpPr>
        <p:cNvPr id="127" name="Shape 127"/>
        <p:cNvGrpSpPr/>
        <p:nvPr/>
      </p:nvGrpSpPr>
      <p:grpSpPr>
        <a:xfrm>
          <a:off x="0" y="0"/>
          <a:ext cx="0" cy="0"/>
          <a:chOff x="0" y="0"/>
          <a:chExt cx="0" cy="0"/>
        </a:xfrm>
      </p:grpSpPr>
      <p:sp>
        <p:nvSpPr>
          <p:cNvPr id="128" name="Google Shape;128;p30"/>
          <p:cNvSpPr txBox="1"/>
          <p:nvPr>
            <p:ph type="ctrTitle"/>
          </p:nvPr>
        </p:nvSpPr>
        <p:spPr>
          <a:xfrm>
            <a:off x="723600" y="470625"/>
            <a:ext cx="1945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solidFill>
                  <a:schemeClr val="dk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29" name="Google Shape;129;p30"/>
          <p:cNvSpPr txBox="1"/>
          <p:nvPr>
            <p:ph type="subTitle" idx="1"/>
          </p:nvPr>
        </p:nvSpPr>
        <p:spPr>
          <a:xfrm>
            <a:off x="4240075" y="1504450"/>
            <a:ext cx="2888400" cy="72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p:txBody>
      </p:sp>
      <p:sp>
        <p:nvSpPr>
          <p:cNvPr id="130" name="Google Shape;130;p30"/>
          <p:cNvSpPr txBox="1"/>
          <p:nvPr>
            <p:ph type="subTitle" idx="2"/>
          </p:nvPr>
        </p:nvSpPr>
        <p:spPr>
          <a:xfrm>
            <a:off x="4240075" y="2675938"/>
            <a:ext cx="2888400" cy="72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p:txBody>
      </p:sp>
      <p:sp>
        <p:nvSpPr>
          <p:cNvPr id="131" name="Google Shape;131;p30"/>
          <p:cNvSpPr txBox="1"/>
          <p:nvPr>
            <p:ph type="ctrTitle" idx="3"/>
          </p:nvPr>
        </p:nvSpPr>
        <p:spPr>
          <a:xfrm>
            <a:off x="4240075" y="1198100"/>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600"/>
              <a:buNone/>
              <a:defRPr sz="16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p:txBody>
      </p:sp>
      <p:sp>
        <p:nvSpPr>
          <p:cNvPr id="132" name="Google Shape;132;p30"/>
          <p:cNvSpPr txBox="1"/>
          <p:nvPr>
            <p:ph type="ctrTitle" idx="4"/>
          </p:nvPr>
        </p:nvSpPr>
        <p:spPr>
          <a:xfrm>
            <a:off x="4240075" y="2362488"/>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600"/>
              <a:buNone/>
              <a:defRPr sz="16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p:txBody>
      </p:sp>
      <p:sp>
        <p:nvSpPr>
          <p:cNvPr id="133" name="Google Shape;133;p30"/>
          <p:cNvSpPr txBox="1"/>
          <p:nvPr>
            <p:ph type="subTitle" idx="5"/>
          </p:nvPr>
        </p:nvSpPr>
        <p:spPr>
          <a:xfrm>
            <a:off x="4240075" y="3844975"/>
            <a:ext cx="2888400" cy="72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p:txBody>
      </p:sp>
      <p:sp>
        <p:nvSpPr>
          <p:cNvPr id="134" name="Google Shape;134;p30"/>
          <p:cNvSpPr txBox="1"/>
          <p:nvPr>
            <p:ph type="ctrTitle" idx="6"/>
          </p:nvPr>
        </p:nvSpPr>
        <p:spPr>
          <a:xfrm>
            <a:off x="4240075" y="3537472"/>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600"/>
              <a:buNone/>
              <a:defRPr sz="16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4" name="Shape 14"/>
        <p:cNvGrpSpPr/>
        <p:nvPr/>
      </p:nvGrpSpPr>
      <p:grpSpPr>
        <a:xfrm>
          <a:off x="0" y="0"/>
          <a:ext cx="0" cy="0"/>
          <a:chOff x="0" y="0"/>
          <a:chExt cx="0" cy="0"/>
        </a:xfrm>
      </p:grpSpPr>
      <p:sp>
        <p:nvSpPr>
          <p:cNvPr id="15" name="Google Shape;15;p4"/>
          <p:cNvSpPr txBox="1"/>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 name="Google Shape;16;p4"/>
          <p:cNvSpPr txBox="1"/>
          <p:nvPr>
            <p:ph type="body" idx="1"/>
          </p:nvPr>
        </p:nvSpPr>
        <p:spPr>
          <a:xfrm>
            <a:off x="713225" y="1152475"/>
            <a:ext cx="7717500" cy="34470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Font typeface="Open Sans"/>
              <a:buAutoNum type="arabicPeriod"/>
              <a:defRPr sz="1200">
                <a:latin typeface="Open Sans Light"/>
                <a:ea typeface="Open Sans Light"/>
                <a:cs typeface="Open Sans Light"/>
                <a:sym typeface="Open Sans Light"/>
              </a:defRPr>
            </a:lvl1pPr>
            <a:lvl2pPr marL="914400" lvl="1" indent="-317500">
              <a:spcBef>
                <a:spcPts val="0"/>
              </a:spcBef>
              <a:spcAft>
                <a:spcPts val="0"/>
              </a:spcAft>
              <a:buSzPts val="1400"/>
              <a:buFont typeface="Open Sans Light"/>
              <a:buAutoNum type="alphaLcPeriod"/>
              <a:defRPr>
                <a:latin typeface="Open Sans Light"/>
                <a:ea typeface="Open Sans Light"/>
                <a:cs typeface="Open Sans Light"/>
                <a:sym typeface="Open Sans Light"/>
              </a:defRPr>
            </a:lvl2pPr>
            <a:lvl3pPr marL="1371600" lvl="2" indent="-317500">
              <a:spcBef>
                <a:spcPts val="0"/>
              </a:spcBef>
              <a:spcAft>
                <a:spcPts val="0"/>
              </a:spcAft>
              <a:buSzPts val="1400"/>
              <a:buFont typeface="Open Sans Light"/>
              <a:buAutoNum type="romanLcPeriod"/>
              <a:defRPr>
                <a:latin typeface="Open Sans Light"/>
                <a:ea typeface="Open Sans Light"/>
                <a:cs typeface="Open Sans Light"/>
                <a:sym typeface="Open Sans Light"/>
              </a:defRPr>
            </a:lvl3pPr>
            <a:lvl4pPr marL="1828800" lvl="3" indent="-317500">
              <a:spcBef>
                <a:spcPts val="0"/>
              </a:spcBef>
              <a:spcAft>
                <a:spcPts val="0"/>
              </a:spcAft>
              <a:buSzPts val="1400"/>
              <a:buFont typeface="Open Sans Light"/>
              <a:buAutoNum type="arabicPeriod"/>
              <a:defRPr>
                <a:latin typeface="Open Sans Light"/>
                <a:ea typeface="Open Sans Light"/>
                <a:cs typeface="Open Sans Light"/>
                <a:sym typeface="Open Sans Light"/>
              </a:defRPr>
            </a:lvl4pPr>
            <a:lvl5pPr marL="2286000" lvl="4" indent="-317500">
              <a:spcBef>
                <a:spcPts val="0"/>
              </a:spcBef>
              <a:spcAft>
                <a:spcPts val="0"/>
              </a:spcAft>
              <a:buSzPts val="1400"/>
              <a:buFont typeface="Open Sans Light"/>
              <a:buAutoNum type="alphaLcPeriod"/>
              <a:defRPr>
                <a:latin typeface="Open Sans Light"/>
                <a:ea typeface="Open Sans Light"/>
                <a:cs typeface="Open Sans Light"/>
                <a:sym typeface="Open Sans Light"/>
              </a:defRPr>
            </a:lvl5pPr>
            <a:lvl6pPr marL="2743200" lvl="5" indent="-317500">
              <a:spcBef>
                <a:spcPts val="0"/>
              </a:spcBef>
              <a:spcAft>
                <a:spcPts val="0"/>
              </a:spcAft>
              <a:buSzPts val="1400"/>
              <a:buFont typeface="Open Sans Light"/>
              <a:buAutoNum type="romanLcPeriod"/>
              <a:defRPr>
                <a:latin typeface="Open Sans Light"/>
                <a:ea typeface="Open Sans Light"/>
                <a:cs typeface="Open Sans Light"/>
                <a:sym typeface="Open Sans Light"/>
              </a:defRPr>
            </a:lvl6pPr>
            <a:lvl7pPr marL="3200400" lvl="6" indent="-317500">
              <a:spcBef>
                <a:spcPts val="0"/>
              </a:spcBef>
              <a:spcAft>
                <a:spcPts val="0"/>
              </a:spcAft>
              <a:buSzPts val="1400"/>
              <a:buFont typeface="Open Sans Light"/>
              <a:buAutoNum type="arabicPeriod"/>
              <a:defRPr>
                <a:latin typeface="Open Sans Light"/>
                <a:ea typeface="Open Sans Light"/>
                <a:cs typeface="Open Sans Light"/>
                <a:sym typeface="Open Sans Light"/>
              </a:defRPr>
            </a:lvl7pPr>
            <a:lvl8pPr marL="3657600" lvl="7" indent="-317500">
              <a:spcBef>
                <a:spcPts val="0"/>
              </a:spcBef>
              <a:spcAft>
                <a:spcPts val="0"/>
              </a:spcAft>
              <a:buSzPts val="1400"/>
              <a:buFont typeface="Open Sans Light"/>
              <a:buAutoNum type="alphaLcPeriod"/>
              <a:defRPr>
                <a:latin typeface="Open Sans Light"/>
                <a:ea typeface="Open Sans Light"/>
                <a:cs typeface="Open Sans Light"/>
                <a:sym typeface="Open Sans Light"/>
              </a:defRPr>
            </a:lvl8pPr>
            <a:lvl9pPr marL="4114800" lvl="8" indent="-317500">
              <a:spcBef>
                <a:spcPts val="0"/>
              </a:spcBef>
              <a:spcAft>
                <a:spcPts val="0"/>
              </a:spcAft>
              <a:buSzPts val="1400"/>
              <a:buFont typeface="Open Sans Light"/>
              <a:buAutoNum type="romanLcPeriod"/>
              <a:defRPr>
                <a:latin typeface="Open Sans Light"/>
                <a:ea typeface="Open Sans Light"/>
                <a:cs typeface="Open Sans Light"/>
                <a:sym typeface="Open Sans Light"/>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hree columns 1">
  <p:cSld name="CUSTOM_8">
    <p:spTree>
      <p:nvGrpSpPr>
        <p:cNvPr id="135" name="Shape 135"/>
        <p:cNvGrpSpPr/>
        <p:nvPr/>
      </p:nvGrpSpPr>
      <p:grpSpPr>
        <a:xfrm>
          <a:off x="0" y="0"/>
          <a:ext cx="0" cy="0"/>
          <a:chOff x="0" y="0"/>
          <a:chExt cx="0" cy="0"/>
        </a:xfrm>
      </p:grpSpPr>
      <p:sp>
        <p:nvSpPr>
          <p:cNvPr id="136" name="Google Shape;136;p31"/>
          <p:cNvSpPr txBox="1"/>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7" name="Google Shape;137;p31"/>
          <p:cNvSpPr txBox="1"/>
          <p:nvPr>
            <p:ph type="ctrTitle" idx="2"/>
          </p:nvPr>
        </p:nvSpPr>
        <p:spPr>
          <a:xfrm>
            <a:off x="1386000" y="3425225"/>
            <a:ext cx="1581900" cy="4815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600"/>
              <a:buNone/>
              <a:defRPr sz="14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p:txBody>
      </p:sp>
      <p:sp>
        <p:nvSpPr>
          <p:cNvPr id="138" name="Google Shape;138;p31"/>
          <p:cNvSpPr txBox="1"/>
          <p:nvPr>
            <p:ph type="ctrTitle" idx="3"/>
          </p:nvPr>
        </p:nvSpPr>
        <p:spPr>
          <a:xfrm>
            <a:off x="3767200" y="2613025"/>
            <a:ext cx="1581900" cy="481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4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p:txBody>
      </p:sp>
      <p:sp>
        <p:nvSpPr>
          <p:cNvPr id="139" name="Google Shape;139;p31"/>
          <p:cNvSpPr txBox="1"/>
          <p:nvPr>
            <p:ph type="ctrTitle" idx="4"/>
          </p:nvPr>
        </p:nvSpPr>
        <p:spPr>
          <a:xfrm>
            <a:off x="6148400" y="3425225"/>
            <a:ext cx="1581900" cy="4815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600"/>
              <a:buNone/>
              <a:defRPr sz="14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p:txBody>
      </p:sp>
      <p:sp>
        <p:nvSpPr>
          <p:cNvPr id="140" name="Google Shape;140;p31"/>
          <p:cNvSpPr txBox="1"/>
          <p:nvPr>
            <p:ph type="subTitle" idx="1"/>
          </p:nvPr>
        </p:nvSpPr>
        <p:spPr>
          <a:xfrm>
            <a:off x="1386000" y="3778950"/>
            <a:ext cx="1581900" cy="637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p:txBody>
      </p:sp>
      <p:sp>
        <p:nvSpPr>
          <p:cNvPr id="141" name="Google Shape;141;p31"/>
          <p:cNvSpPr txBox="1"/>
          <p:nvPr>
            <p:ph type="subTitle" idx="5"/>
          </p:nvPr>
        </p:nvSpPr>
        <p:spPr>
          <a:xfrm>
            <a:off x="3767200" y="2966750"/>
            <a:ext cx="1581900" cy="637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p:txBody>
      </p:sp>
      <p:sp>
        <p:nvSpPr>
          <p:cNvPr id="142" name="Google Shape;142;p31"/>
          <p:cNvSpPr txBox="1"/>
          <p:nvPr>
            <p:ph type="subTitle" idx="6"/>
          </p:nvPr>
        </p:nvSpPr>
        <p:spPr>
          <a:xfrm>
            <a:off x="6148400" y="3778950"/>
            <a:ext cx="1581900" cy="63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hree columns 2">
  <p:cSld name="CUSTOM_8_1">
    <p:spTree>
      <p:nvGrpSpPr>
        <p:cNvPr id="143" name="Shape 143"/>
        <p:cNvGrpSpPr/>
        <p:nvPr/>
      </p:nvGrpSpPr>
      <p:grpSpPr>
        <a:xfrm>
          <a:off x="0" y="0"/>
          <a:ext cx="0" cy="0"/>
          <a:chOff x="0" y="0"/>
          <a:chExt cx="0" cy="0"/>
        </a:xfrm>
      </p:grpSpPr>
      <p:sp>
        <p:nvSpPr>
          <p:cNvPr id="144" name="Google Shape;144;p32"/>
          <p:cNvSpPr txBox="1"/>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45" name="Google Shape;145;p32"/>
          <p:cNvSpPr txBox="1"/>
          <p:nvPr>
            <p:ph type="ctrTitle" idx="2"/>
          </p:nvPr>
        </p:nvSpPr>
        <p:spPr>
          <a:xfrm>
            <a:off x="1170425" y="3123050"/>
            <a:ext cx="1581900" cy="481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4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p:txBody>
      </p:sp>
      <p:sp>
        <p:nvSpPr>
          <p:cNvPr id="146" name="Google Shape;146;p32"/>
          <p:cNvSpPr txBox="1"/>
          <p:nvPr>
            <p:ph type="ctrTitle" idx="3"/>
          </p:nvPr>
        </p:nvSpPr>
        <p:spPr>
          <a:xfrm>
            <a:off x="3781050" y="3123050"/>
            <a:ext cx="1581900" cy="481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4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p:txBody>
      </p:sp>
      <p:sp>
        <p:nvSpPr>
          <p:cNvPr id="147" name="Google Shape;147;p32"/>
          <p:cNvSpPr txBox="1"/>
          <p:nvPr>
            <p:ph type="ctrTitle" idx="4"/>
          </p:nvPr>
        </p:nvSpPr>
        <p:spPr>
          <a:xfrm>
            <a:off x="6391675" y="3123050"/>
            <a:ext cx="1581900" cy="481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None/>
              <a:defRPr sz="1400"/>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p:txBody>
      </p:sp>
      <p:sp>
        <p:nvSpPr>
          <p:cNvPr id="148" name="Google Shape;148;p32"/>
          <p:cNvSpPr txBox="1"/>
          <p:nvPr>
            <p:ph type="subTitle" idx="1"/>
          </p:nvPr>
        </p:nvSpPr>
        <p:spPr>
          <a:xfrm>
            <a:off x="1170425" y="3552975"/>
            <a:ext cx="1581900" cy="4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p:txBody>
      </p:sp>
      <p:sp>
        <p:nvSpPr>
          <p:cNvPr id="149" name="Google Shape;149;p32"/>
          <p:cNvSpPr txBox="1"/>
          <p:nvPr>
            <p:ph type="subTitle" idx="5"/>
          </p:nvPr>
        </p:nvSpPr>
        <p:spPr>
          <a:xfrm>
            <a:off x="3781050" y="3552975"/>
            <a:ext cx="1581900" cy="4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p:txBody>
      </p:sp>
      <p:sp>
        <p:nvSpPr>
          <p:cNvPr id="150" name="Google Shape;150;p32"/>
          <p:cNvSpPr txBox="1"/>
          <p:nvPr>
            <p:ph type="subTitle" idx="6"/>
          </p:nvPr>
        </p:nvSpPr>
        <p:spPr>
          <a:xfrm>
            <a:off x="6391675" y="3552975"/>
            <a:ext cx="1581900" cy="4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hree columns 3">
  <p:cSld name="CUSTOM_21">
    <p:spTree>
      <p:nvGrpSpPr>
        <p:cNvPr id="151" name="Shape 151"/>
        <p:cNvGrpSpPr/>
        <p:nvPr/>
      </p:nvGrpSpPr>
      <p:grpSpPr>
        <a:xfrm>
          <a:off x="0" y="0"/>
          <a:ext cx="0" cy="0"/>
          <a:chOff x="0" y="0"/>
          <a:chExt cx="0" cy="0"/>
        </a:xfrm>
      </p:grpSpPr>
      <p:sp>
        <p:nvSpPr>
          <p:cNvPr id="152" name="Google Shape;152;p33"/>
          <p:cNvSpPr txBox="1"/>
          <p:nvPr>
            <p:ph type="ctrTitle"/>
          </p:nvPr>
        </p:nvSpPr>
        <p:spPr>
          <a:xfrm>
            <a:off x="723600" y="470622"/>
            <a:ext cx="1753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3" name="Google Shape;153;p33">
            <a:hlinkClick r:id="rId2" action="ppaction://hlinksldjump"/>
          </p:cNvPr>
          <p:cNvSpPr txBox="1"/>
          <p:nvPr>
            <p:ph type="ctrTitle" idx="2"/>
          </p:nvPr>
        </p:nvSpPr>
        <p:spPr>
          <a:xfrm>
            <a:off x="725626" y="3784901"/>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54" name="Google Shape;154;p33"/>
          <p:cNvSpPr txBox="1"/>
          <p:nvPr>
            <p:ph type="subTitle" idx="1"/>
          </p:nvPr>
        </p:nvSpPr>
        <p:spPr>
          <a:xfrm>
            <a:off x="725625" y="4291560"/>
            <a:ext cx="1906500" cy="40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155" name="Google Shape;155;p33">
            <a:hlinkClick r:id="rId2" action="ppaction://hlinksldjump"/>
          </p:cNvPr>
          <p:cNvSpPr txBox="1"/>
          <p:nvPr>
            <p:ph type="title" idx="3" hasCustomPrompt="1"/>
          </p:nvPr>
        </p:nvSpPr>
        <p:spPr>
          <a:xfrm>
            <a:off x="725637" y="3219993"/>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156" name="Google Shape;156;p33">
            <a:hlinkClick r:id="rId2" action="ppaction://hlinksldjump"/>
          </p:cNvPr>
          <p:cNvSpPr txBox="1"/>
          <p:nvPr>
            <p:ph type="ctrTitle" idx="4"/>
          </p:nvPr>
        </p:nvSpPr>
        <p:spPr>
          <a:xfrm>
            <a:off x="2870600" y="3781500"/>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57" name="Google Shape;157;p33"/>
          <p:cNvSpPr txBox="1"/>
          <p:nvPr>
            <p:ph type="subTitle" idx="5"/>
          </p:nvPr>
        </p:nvSpPr>
        <p:spPr>
          <a:xfrm>
            <a:off x="2870596" y="4287854"/>
            <a:ext cx="1976700" cy="40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158" name="Google Shape;158;p33">
            <a:hlinkClick r:id="rId2" action="ppaction://hlinksldjump"/>
          </p:cNvPr>
          <p:cNvSpPr txBox="1"/>
          <p:nvPr>
            <p:ph type="title" idx="6" hasCustomPrompt="1"/>
          </p:nvPr>
        </p:nvSpPr>
        <p:spPr>
          <a:xfrm>
            <a:off x="2870612" y="321659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
        <p:nvSpPr>
          <p:cNvPr id="159" name="Google Shape;159;p33">
            <a:hlinkClick r:id="rId2" action="ppaction://hlinksldjump"/>
          </p:cNvPr>
          <p:cNvSpPr txBox="1"/>
          <p:nvPr>
            <p:ph type="ctrTitle" idx="7"/>
          </p:nvPr>
        </p:nvSpPr>
        <p:spPr>
          <a:xfrm>
            <a:off x="5015575" y="3781525"/>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60" name="Google Shape;160;p33"/>
          <p:cNvSpPr txBox="1"/>
          <p:nvPr>
            <p:ph type="subTitle" idx="8"/>
          </p:nvPr>
        </p:nvSpPr>
        <p:spPr>
          <a:xfrm>
            <a:off x="5015575" y="4287865"/>
            <a:ext cx="1906500" cy="40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161" name="Google Shape;161;p33">
            <a:hlinkClick r:id="rId2" action="ppaction://hlinksldjump"/>
          </p:cNvPr>
          <p:cNvSpPr txBox="1"/>
          <p:nvPr>
            <p:ph type="title" idx="9" hasCustomPrompt="1"/>
          </p:nvPr>
        </p:nvSpPr>
        <p:spPr>
          <a:xfrm>
            <a:off x="5015587" y="32166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2pPr>
            <a:lvl3pPr lvl="2"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3pPr>
            <a:lvl4pPr lvl="3"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4pPr>
            <a:lvl5pPr lvl="4"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5pPr>
            <a:lvl6pPr lvl="5"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6pPr>
            <a:lvl7pPr lvl="6"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7pPr>
            <a:lvl8pPr lvl="7"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8pPr>
            <a:lvl9pPr lvl="8" rtl="0">
              <a:spcBef>
                <a:spcPts val="0"/>
              </a:spcBef>
              <a:spcAft>
                <a:spcPts val="0"/>
              </a:spcAft>
              <a:buSzPts val="4800"/>
              <a:buFont typeface="Fira Sans Extra Condensed Medium" panose="020B0403050000020004"/>
              <a:buNone/>
              <a:defRPr sz="4800">
                <a:latin typeface="Fira Sans Extra Condensed Medium" panose="020B0403050000020004"/>
                <a:ea typeface="Fira Sans Extra Condensed Medium" panose="020B0403050000020004"/>
                <a:cs typeface="Fira Sans Extra Condensed Medium" panose="020B0403050000020004"/>
                <a:sym typeface="Fira Sans Extra Condensed Medium" panose="020B0403050000020004"/>
              </a:defRPr>
            </a:lvl9pPr>
          </a:lstStyle>
          <a:p>
            <a:r>
              <a:t>xx%</a:t>
            </a: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solidFill>
          <a:schemeClr val="dk1"/>
        </a:solidFill>
        <a:effectLst/>
      </p:bgPr>
    </p:bg>
    <p:spTree>
      <p:nvGrpSpPr>
        <p:cNvPr id="162" name="Shape 162"/>
        <p:cNvGrpSpPr/>
        <p:nvPr/>
      </p:nvGrpSpPr>
      <p:grpSpPr>
        <a:xfrm>
          <a:off x="0" y="0"/>
          <a:ext cx="0" cy="0"/>
          <a:chOff x="0" y="0"/>
          <a:chExt cx="0" cy="0"/>
        </a:xfrm>
      </p:grpSpPr>
      <p:sp>
        <p:nvSpPr>
          <p:cNvPr id="163" name="Google Shape;163;p34"/>
          <p:cNvSpPr txBox="1"/>
          <p:nvPr>
            <p:ph type="ctrTitle"/>
          </p:nvPr>
        </p:nvSpPr>
        <p:spPr>
          <a:xfrm>
            <a:off x="723600" y="470625"/>
            <a:ext cx="1616100" cy="457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4" name="Google Shape;164;p34"/>
          <p:cNvSpPr txBox="1"/>
          <p:nvPr>
            <p:ph type="ctrTitle" idx="2"/>
          </p:nvPr>
        </p:nvSpPr>
        <p:spPr>
          <a:xfrm>
            <a:off x="1967544" y="1602843"/>
            <a:ext cx="2429400" cy="577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65" name="Google Shape;165;p34"/>
          <p:cNvSpPr txBox="1"/>
          <p:nvPr>
            <p:ph type="subTitle" idx="1"/>
          </p:nvPr>
        </p:nvSpPr>
        <p:spPr>
          <a:xfrm>
            <a:off x="2269044" y="2064316"/>
            <a:ext cx="18264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66" name="Google Shape;166;p34"/>
          <p:cNvSpPr txBox="1"/>
          <p:nvPr>
            <p:ph type="ctrTitle" idx="3"/>
          </p:nvPr>
        </p:nvSpPr>
        <p:spPr>
          <a:xfrm>
            <a:off x="4747031" y="1602843"/>
            <a:ext cx="2429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p:txBody>
      </p:sp>
      <p:sp>
        <p:nvSpPr>
          <p:cNvPr id="167" name="Google Shape;167;p34"/>
          <p:cNvSpPr txBox="1"/>
          <p:nvPr>
            <p:ph type="subTitle" idx="4"/>
          </p:nvPr>
        </p:nvSpPr>
        <p:spPr>
          <a:xfrm>
            <a:off x="5048531" y="2064313"/>
            <a:ext cx="18264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p:txBody>
      </p:sp>
      <p:sp>
        <p:nvSpPr>
          <p:cNvPr id="168" name="Google Shape;168;p34"/>
          <p:cNvSpPr txBox="1"/>
          <p:nvPr>
            <p:ph type="ctrTitle" idx="5"/>
          </p:nvPr>
        </p:nvSpPr>
        <p:spPr>
          <a:xfrm>
            <a:off x="1967544" y="3229976"/>
            <a:ext cx="2429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69" name="Google Shape;169;p34"/>
          <p:cNvSpPr txBox="1"/>
          <p:nvPr>
            <p:ph type="subTitle" idx="6"/>
          </p:nvPr>
        </p:nvSpPr>
        <p:spPr>
          <a:xfrm>
            <a:off x="2269044" y="3691450"/>
            <a:ext cx="18264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0" name="Google Shape;170;p34"/>
          <p:cNvSpPr txBox="1"/>
          <p:nvPr>
            <p:ph type="ctrTitle" idx="7"/>
          </p:nvPr>
        </p:nvSpPr>
        <p:spPr>
          <a:xfrm>
            <a:off x="4747031" y="3247354"/>
            <a:ext cx="2429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p:txBody>
      </p:sp>
      <p:sp>
        <p:nvSpPr>
          <p:cNvPr id="171" name="Google Shape;171;p34"/>
          <p:cNvSpPr txBox="1"/>
          <p:nvPr>
            <p:ph type="subTitle" idx="8"/>
          </p:nvPr>
        </p:nvSpPr>
        <p:spPr>
          <a:xfrm>
            <a:off x="5048531" y="3708824"/>
            <a:ext cx="18264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four columns 1">
  <p:cSld name="CUSTOM_5_1">
    <p:bg>
      <p:bgPr>
        <a:solidFill>
          <a:schemeClr val="dk1"/>
        </a:solidFill>
        <a:effectLst/>
      </p:bgPr>
    </p:bg>
    <p:spTree>
      <p:nvGrpSpPr>
        <p:cNvPr id="172" name="Shape 172"/>
        <p:cNvGrpSpPr/>
        <p:nvPr/>
      </p:nvGrpSpPr>
      <p:grpSpPr>
        <a:xfrm>
          <a:off x="0" y="0"/>
          <a:ext cx="0" cy="0"/>
          <a:chOff x="0" y="0"/>
          <a:chExt cx="0" cy="0"/>
        </a:xfrm>
      </p:grpSpPr>
      <p:sp>
        <p:nvSpPr>
          <p:cNvPr id="173" name="Google Shape;173;p35"/>
          <p:cNvSpPr txBox="1"/>
          <p:nvPr>
            <p:ph type="ctrTitle"/>
          </p:nvPr>
        </p:nvSpPr>
        <p:spPr>
          <a:xfrm>
            <a:off x="723600" y="470625"/>
            <a:ext cx="17070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4" name="Google Shape;174;p35"/>
          <p:cNvSpPr txBox="1"/>
          <p:nvPr>
            <p:ph type="ctrTitle" idx="2"/>
          </p:nvPr>
        </p:nvSpPr>
        <p:spPr>
          <a:xfrm>
            <a:off x="1610575" y="1611625"/>
            <a:ext cx="1853100" cy="31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600"/>
              <a:buNone/>
              <a:defRPr sz="14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p:txBody>
      </p:sp>
      <p:sp>
        <p:nvSpPr>
          <p:cNvPr id="175" name="Google Shape;175;p35"/>
          <p:cNvSpPr txBox="1"/>
          <p:nvPr>
            <p:ph type="ctrTitle" idx="3"/>
          </p:nvPr>
        </p:nvSpPr>
        <p:spPr>
          <a:xfrm>
            <a:off x="5707025" y="1613761"/>
            <a:ext cx="1853100" cy="31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76" name="Google Shape;176;p35"/>
          <p:cNvSpPr txBox="1"/>
          <p:nvPr>
            <p:ph type="ctrTitle" idx="4"/>
          </p:nvPr>
        </p:nvSpPr>
        <p:spPr>
          <a:xfrm>
            <a:off x="1610575" y="3135908"/>
            <a:ext cx="1853100" cy="31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600"/>
              <a:buNone/>
              <a:defRPr sz="14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p:txBody>
      </p:sp>
      <p:sp>
        <p:nvSpPr>
          <p:cNvPr id="177" name="Google Shape;177;p35"/>
          <p:cNvSpPr txBox="1"/>
          <p:nvPr>
            <p:ph type="ctrTitle" idx="5"/>
          </p:nvPr>
        </p:nvSpPr>
        <p:spPr>
          <a:xfrm>
            <a:off x="5707025" y="3144067"/>
            <a:ext cx="1853100" cy="31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78" name="Google Shape;178;p35"/>
          <p:cNvSpPr txBox="1"/>
          <p:nvPr>
            <p:ph type="subTitle" idx="1"/>
          </p:nvPr>
        </p:nvSpPr>
        <p:spPr>
          <a:xfrm>
            <a:off x="5707025" y="3431480"/>
            <a:ext cx="18531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9" name="Google Shape;179;p35"/>
          <p:cNvSpPr txBox="1"/>
          <p:nvPr>
            <p:ph type="subTitle" idx="6"/>
          </p:nvPr>
        </p:nvSpPr>
        <p:spPr>
          <a:xfrm>
            <a:off x="1610575" y="1904875"/>
            <a:ext cx="1853100" cy="3678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p:txBody>
      </p:sp>
      <p:sp>
        <p:nvSpPr>
          <p:cNvPr id="180" name="Google Shape;180;p35"/>
          <p:cNvSpPr txBox="1"/>
          <p:nvPr>
            <p:ph type="subTitle" idx="7"/>
          </p:nvPr>
        </p:nvSpPr>
        <p:spPr>
          <a:xfrm>
            <a:off x="1610575" y="3420719"/>
            <a:ext cx="1853100" cy="3678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p:txBody>
      </p:sp>
      <p:sp>
        <p:nvSpPr>
          <p:cNvPr id="181" name="Google Shape;181;p35"/>
          <p:cNvSpPr txBox="1"/>
          <p:nvPr>
            <p:ph type="subTitle" idx="8"/>
          </p:nvPr>
        </p:nvSpPr>
        <p:spPr>
          <a:xfrm>
            <a:off x="5707025" y="1901903"/>
            <a:ext cx="18531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four columns 2">
  <p:cSld name="CUSTOM_5_1_1">
    <p:bg>
      <p:bgPr>
        <a:solidFill>
          <a:schemeClr val="dk1"/>
        </a:solidFill>
        <a:effectLst/>
      </p:bgPr>
    </p:bg>
    <p:spTree>
      <p:nvGrpSpPr>
        <p:cNvPr id="182" name="Shape 182"/>
        <p:cNvGrpSpPr/>
        <p:nvPr/>
      </p:nvGrpSpPr>
      <p:grpSpPr>
        <a:xfrm>
          <a:off x="0" y="0"/>
          <a:ext cx="0" cy="0"/>
          <a:chOff x="0" y="0"/>
          <a:chExt cx="0" cy="0"/>
        </a:xfrm>
      </p:grpSpPr>
      <p:sp>
        <p:nvSpPr>
          <p:cNvPr id="183" name="Google Shape;183;p36"/>
          <p:cNvSpPr txBox="1"/>
          <p:nvPr>
            <p:ph type="ctrTitle"/>
          </p:nvPr>
        </p:nvSpPr>
        <p:spPr>
          <a:xfrm>
            <a:off x="723600" y="470625"/>
            <a:ext cx="1707000" cy="705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84" name="Google Shape;184;p36"/>
          <p:cNvSpPr txBox="1"/>
          <p:nvPr>
            <p:ph type="ctrTitle" idx="2"/>
          </p:nvPr>
        </p:nvSpPr>
        <p:spPr>
          <a:xfrm>
            <a:off x="1627625" y="2937725"/>
            <a:ext cx="28734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p:txBody>
      </p:sp>
      <p:sp>
        <p:nvSpPr>
          <p:cNvPr id="185" name="Google Shape;185;p36"/>
          <p:cNvSpPr txBox="1"/>
          <p:nvPr>
            <p:ph type="ctrTitle" idx="3"/>
          </p:nvPr>
        </p:nvSpPr>
        <p:spPr>
          <a:xfrm>
            <a:off x="1627625" y="1302300"/>
            <a:ext cx="28734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86" name="Google Shape;186;p36"/>
          <p:cNvSpPr txBox="1"/>
          <p:nvPr>
            <p:ph type="ctrTitle" idx="4"/>
          </p:nvPr>
        </p:nvSpPr>
        <p:spPr>
          <a:xfrm>
            <a:off x="1627625" y="3749525"/>
            <a:ext cx="28734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p:txBody>
      </p:sp>
      <p:sp>
        <p:nvSpPr>
          <p:cNvPr id="187" name="Google Shape;187;p36"/>
          <p:cNvSpPr txBox="1"/>
          <p:nvPr>
            <p:ph type="ctrTitle" idx="5"/>
          </p:nvPr>
        </p:nvSpPr>
        <p:spPr>
          <a:xfrm>
            <a:off x="1627625" y="2125920"/>
            <a:ext cx="2873400" cy="36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88" name="Google Shape;188;p36"/>
          <p:cNvSpPr txBox="1"/>
          <p:nvPr>
            <p:ph type="subTitle" idx="1"/>
          </p:nvPr>
        </p:nvSpPr>
        <p:spPr>
          <a:xfrm>
            <a:off x="1627625" y="2493725"/>
            <a:ext cx="2873400" cy="4440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89" name="Google Shape;189;p36"/>
          <p:cNvSpPr txBox="1"/>
          <p:nvPr>
            <p:ph type="subTitle" idx="6"/>
          </p:nvPr>
        </p:nvSpPr>
        <p:spPr>
          <a:xfrm>
            <a:off x="1627625" y="3305525"/>
            <a:ext cx="2873400" cy="4440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p:txBody>
      </p:sp>
      <p:sp>
        <p:nvSpPr>
          <p:cNvPr id="190" name="Google Shape;190;p36"/>
          <p:cNvSpPr txBox="1"/>
          <p:nvPr>
            <p:ph type="subTitle" idx="7"/>
          </p:nvPr>
        </p:nvSpPr>
        <p:spPr>
          <a:xfrm>
            <a:off x="1627625" y="4117325"/>
            <a:ext cx="2873400" cy="44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atin typeface="Open Sans Light"/>
                <a:ea typeface="Open Sans Light"/>
                <a:cs typeface="Open Sans Light"/>
                <a:sym typeface="Open Sans Light"/>
              </a:defRPr>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p:txBody>
      </p:sp>
      <p:sp>
        <p:nvSpPr>
          <p:cNvPr id="191" name="Google Shape;191;p36"/>
          <p:cNvSpPr txBox="1"/>
          <p:nvPr>
            <p:ph type="subTitle" idx="8"/>
          </p:nvPr>
        </p:nvSpPr>
        <p:spPr>
          <a:xfrm>
            <a:off x="1627625" y="1681925"/>
            <a:ext cx="2873400" cy="4440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atin typeface="Open Sans Light"/>
                <a:ea typeface="Open Sans Light"/>
                <a:cs typeface="Open Sans Light"/>
                <a:sym typeface="Open Sans Light"/>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four columns 4">
  <p:cSld name="CUSTOM_22">
    <p:spTree>
      <p:nvGrpSpPr>
        <p:cNvPr id="192" name="Shape 192"/>
        <p:cNvGrpSpPr/>
        <p:nvPr/>
      </p:nvGrpSpPr>
      <p:grpSpPr>
        <a:xfrm>
          <a:off x="0" y="0"/>
          <a:ext cx="0" cy="0"/>
          <a:chOff x="0" y="0"/>
          <a:chExt cx="0" cy="0"/>
        </a:xfrm>
      </p:grpSpPr>
      <p:sp>
        <p:nvSpPr>
          <p:cNvPr id="193" name="Google Shape;193;p37"/>
          <p:cNvSpPr txBox="1"/>
          <p:nvPr>
            <p:ph type="ctrTitle"/>
          </p:nvPr>
        </p:nvSpPr>
        <p:spPr>
          <a:xfrm>
            <a:off x="6499521" y="3293191"/>
            <a:ext cx="1690800" cy="27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p:txBody>
      </p:sp>
      <p:sp>
        <p:nvSpPr>
          <p:cNvPr id="194" name="Google Shape;194;p37"/>
          <p:cNvSpPr txBox="1"/>
          <p:nvPr>
            <p:ph type="subTitle" idx="1"/>
          </p:nvPr>
        </p:nvSpPr>
        <p:spPr>
          <a:xfrm>
            <a:off x="6499521" y="3568943"/>
            <a:ext cx="1690800" cy="4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95" name="Google Shape;195;p37"/>
          <p:cNvSpPr txBox="1"/>
          <p:nvPr>
            <p:ph type="ctrTitle" idx="2"/>
          </p:nvPr>
        </p:nvSpPr>
        <p:spPr>
          <a:xfrm>
            <a:off x="975094" y="3293196"/>
            <a:ext cx="1690800" cy="27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p:txBody>
      </p:sp>
      <p:sp>
        <p:nvSpPr>
          <p:cNvPr id="196" name="Google Shape;196;p37"/>
          <p:cNvSpPr txBox="1"/>
          <p:nvPr>
            <p:ph type="subTitle" idx="3"/>
          </p:nvPr>
        </p:nvSpPr>
        <p:spPr>
          <a:xfrm>
            <a:off x="975094" y="3568950"/>
            <a:ext cx="1690800" cy="4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97" name="Google Shape;197;p37"/>
          <p:cNvSpPr txBox="1"/>
          <p:nvPr>
            <p:ph type="ctrTitle" idx="4"/>
          </p:nvPr>
        </p:nvSpPr>
        <p:spPr>
          <a:xfrm>
            <a:off x="2818426" y="3293196"/>
            <a:ext cx="1690800" cy="27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p:txBody>
      </p:sp>
      <p:sp>
        <p:nvSpPr>
          <p:cNvPr id="198" name="Google Shape;198;p37"/>
          <p:cNvSpPr txBox="1"/>
          <p:nvPr>
            <p:ph type="subTitle" idx="5"/>
          </p:nvPr>
        </p:nvSpPr>
        <p:spPr>
          <a:xfrm>
            <a:off x="2818426" y="3568950"/>
            <a:ext cx="1690800" cy="4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99" name="Google Shape;199;p37"/>
          <p:cNvSpPr txBox="1"/>
          <p:nvPr>
            <p:ph type="ctrTitle" idx="6"/>
          </p:nvPr>
        </p:nvSpPr>
        <p:spPr>
          <a:xfrm>
            <a:off x="4658972" y="3293200"/>
            <a:ext cx="1690800" cy="27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p:txBody>
      </p:sp>
      <p:sp>
        <p:nvSpPr>
          <p:cNvPr id="200" name="Google Shape;200;p37"/>
          <p:cNvSpPr txBox="1"/>
          <p:nvPr>
            <p:ph type="subTitle" idx="7"/>
          </p:nvPr>
        </p:nvSpPr>
        <p:spPr>
          <a:xfrm>
            <a:off x="4658972" y="3568950"/>
            <a:ext cx="1690800" cy="4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201" name="Google Shape;201;p37"/>
          <p:cNvSpPr txBox="1"/>
          <p:nvPr>
            <p:ph type="ctrTitle" idx="8"/>
          </p:nvPr>
        </p:nvSpPr>
        <p:spPr>
          <a:xfrm>
            <a:off x="723600" y="470625"/>
            <a:ext cx="1707000" cy="705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five columns">
  <p:cSld name="CUSTOM_20">
    <p:spTree>
      <p:nvGrpSpPr>
        <p:cNvPr id="202" name="Shape 202"/>
        <p:cNvGrpSpPr/>
        <p:nvPr/>
      </p:nvGrpSpPr>
      <p:grpSpPr>
        <a:xfrm>
          <a:off x="0" y="0"/>
          <a:ext cx="0" cy="0"/>
          <a:chOff x="0" y="0"/>
          <a:chExt cx="0" cy="0"/>
        </a:xfrm>
      </p:grpSpPr>
      <p:sp>
        <p:nvSpPr>
          <p:cNvPr id="203" name="Google Shape;203;p38"/>
          <p:cNvSpPr txBox="1"/>
          <p:nvPr>
            <p:ph type="title"/>
          </p:nvPr>
        </p:nvSpPr>
        <p:spPr>
          <a:xfrm>
            <a:off x="2576175" y="1911089"/>
            <a:ext cx="2081100" cy="3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algn="ctr" rtl="0">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algn="ctr" rtl="0">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algn="ctr" rtl="0">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algn="ctr" rtl="0">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algn="ctr" rtl="0">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algn="ctr" rtl="0">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algn="ctr" rtl="0">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p:txBody>
      </p:sp>
      <p:sp>
        <p:nvSpPr>
          <p:cNvPr id="204" name="Google Shape;204;p38"/>
          <p:cNvSpPr txBox="1"/>
          <p:nvPr>
            <p:ph type="subTitle" idx="1"/>
          </p:nvPr>
        </p:nvSpPr>
        <p:spPr>
          <a:xfrm>
            <a:off x="2576172" y="2274706"/>
            <a:ext cx="2081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205" name="Google Shape;205;p38"/>
          <p:cNvSpPr txBox="1"/>
          <p:nvPr>
            <p:ph type="title" idx="2"/>
          </p:nvPr>
        </p:nvSpPr>
        <p:spPr>
          <a:xfrm>
            <a:off x="4860080" y="1911089"/>
            <a:ext cx="2081100" cy="3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algn="ctr" rtl="0">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algn="ctr" rtl="0">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algn="ctr" rtl="0">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algn="ctr" rtl="0">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algn="ctr" rtl="0">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algn="ctr" rtl="0">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algn="ctr" rtl="0">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p:txBody>
      </p:sp>
      <p:sp>
        <p:nvSpPr>
          <p:cNvPr id="206" name="Google Shape;206;p38"/>
          <p:cNvSpPr txBox="1"/>
          <p:nvPr>
            <p:ph type="subTitle" idx="3"/>
          </p:nvPr>
        </p:nvSpPr>
        <p:spPr>
          <a:xfrm>
            <a:off x="4860082" y="2274706"/>
            <a:ext cx="2081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207" name="Google Shape;207;p38"/>
          <p:cNvSpPr txBox="1"/>
          <p:nvPr>
            <p:ph type="title" idx="4"/>
          </p:nvPr>
        </p:nvSpPr>
        <p:spPr>
          <a:xfrm>
            <a:off x="1431975" y="3604284"/>
            <a:ext cx="2081100" cy="3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algn="ctr" rtl="0">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algn="ctr" rtl="0">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algn="ctr" rtl="0">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algn="ctr" rtl="0">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algn="ctr" rtl="0">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algn="ctr" rtl="0">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algn="ctr" rtl="0">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p:txBody>
      </p:sp>
      <p:sp>
        <p:nvSpPr>
          <p:cNvPr id="208" name="Google Shape;208;p38"/>
          <p:cNvSpPr txBox="1"/>
          <p:nvPr>
            <p:ph type="subTitle" idx="5"/>
          </p:nvPr>
        </p:nvSpPr>
        <p:spPr>
          <a:xfrm>
            <a:off x="1431972" y="3967881"/>
            <a:ext cx="2081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209" name="Google Shape;209;p38"/>
          <p:cNvSpPr txBox="1"/>
          <p:nvPr>
            <p:ph type="title" idx="6"/>
          </p:nvPr>
        </p:nvSpPr>
        <p:spPr>
          <a:xfrm>
            <a:off x="3715885" y="3604284"/>
            <a:ext cx="2081100" cy="3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algn="ctr" rtl="0">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algn="ctr" rtl="0">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algn="ctr" rtl="0">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algn="ctr" rtl="0">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algn="ctr" rtl="0">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algn="ctr" rtl="0">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algn="ctr" rtl="0">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p:txBody>
      </p:sp>
      <p:sp>
        <p:nvSpPr>
          <p:cNvPr id="210" name="Google Shape;210;p38"/>
          <p:cNvSpPr txBox="1"/>
          <p:nvPr>
            <p:ph type="subTitle" idx="7"/>
          </p:nvPr>
        </p:nvSpPr>
        <p:spPr>
          <a:xfrm>
            <a:off x="3715882" y="3967881"/>
            <a:ext cx="2081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211" name="Google Shape;211;p38"/>
          <p:cNvSpPr txBox="1"/>
          <p:nvPr>
            <p:ph type="title" idx="8"/>
          </p:nvPr>
        </p:nvSpPr>
        <p:spPr>
          <a:xfrm>
            <a:off x="5999800" y="3604284"/>
            <a:ext cx="2081100" cy="3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spcBef>
                <a:spcPts val="0"/>
              </a:spcBef>
              <a:spcAft>
                <a:spcPts val="0"/>
              </a:spcAft>
              <a:buSzPts val="1400"/>
              <a:buFont typeface="DM Serif Display"/>
              <a:buNone/>
              <a:defRPr sz="1400">
                <a:latin typeface="DM Serif Display"/>
                <a:ea typeface="DM Serif Display"/>
                <a:cs typeface="DM Serif Display"/>
                <a:sym typeface="DM Serif Display"/>
              </a:defRPr>
            </a:lvl2pPr>
            <a:lvl3pPr lvl="2" algn="ctr" rtl="0">
              <a:spcBef>
                <a:spcPts val="0"/>
              </a:spcBef>
              <a:spcAft>
                <a:spcPts val="0"/>
              </a:spcAft>
              <a:buSzPts val="1400"/>
              <a:buFont typeface="DM Serif Display"/>
              <a:buNone/>
              <a:defRPr sz="1400">
                <a:latin typeface="DM Serif Display"/>
                <a:ea typeface="DM Serif Display"/>
                <a:cs typeface="DM Serif Display"/>
                <a:sym typeface="DM Serif Display"/>
              </a:defRPr>
            </a:lvl3pPr>
            <a:lvl4pPr lvl="3" algn="ctr" rtl="0">
              <a:spcBef>
                <a:spcPts val="0"/>
              </a:spcBef>
              <a:spcAft>
                <a:spcPts val="0"/>
              </a:spcAft>
              <a:buSzPts val="1400"/>
              <a:buFont typeface="DM Serif Display"/>
              <a:buNone/>
              <a:defRPr sz="1400">
                <a:latin typeface="DM Serif Display"/>
                <a:ea typeface="DM Serif Display"/>
                <a:cs typeface="DM Serif Display"/>
                <a:sym typeface="DM Serif Display"/>
              </a:defRPr>
            </a:lvl4pPr>
            <a:lvl5pPr lvl="4" algn="ctr" rtl="0">
              <a:spcBef>
                <a:spcPts val="0"/>
              </a:spcBef>
              <a:spcAft>
                <a:spcPts val="0"/>
              </a:spcAft>
              <a:buSzPts val="1400"/>
              <a:buFont typeface="DM Serif Display"/>
              <a:buNone/>
              <a:defRPr sz="1400">
                <a:latin typeface="DM Serif Display"/>
                <a:ea typeface="DM Serif Display"/>
                <a:cs typeface="DM Serif Display"/>
                <a:sym typeface="DM Serif Display"/>
              </a:defRPr>
            </a:lvl5pPr>
            <a:lvl6pPr lvl="5" algn="ctr" rtl="0">
              <a:spcBef>
                <a:spcPts val="0"/>
              </a:spcBef>
              <a:spcAft>
                <a:spcPts val="0"/>
              </a:spcAft>
              <a:buSzPts val="1400"/>
              <a:buFont typeface="DM Serif Display"/>
              <a:buNone/>
              <a:defRPr sz="1400">
                <a:latin typeface="DM Serif Display"/>
                <a:ea typeface="DM Serif Display"/>
                <a:cs typeface="DM Serif Display"/>
                <a:sym typeface="DM Serif Display"/>
              </a:defRPr>
            </a:lvl6pPr>
            <a:lvl7pPr lvl="6" algn="ctr" rtl="0">
              <a:spcBef>
                <a:spcPts val="0"/>
              </a:spcBef>
              <a:spcAft>
                <a:spcPts val="0"/>
              </a:spcAft>
              <a:buSzPts val="1400"/>
              <a:buFont typeface="DM Serif Display"/>
              <a:buNone/>
              <a:defRPr sz="1400">
                <a:latin typeface="DM Serif Display"/>
                <a:ea typeface="DM Serif Display"/>
                <a:cs typeface="DM Serif Display"/>
                <a:sym typeface="DM Serif Display"/>
              </a:defRPr>
            </a:lvl7pPr>
            <a:lvl8pPr lvl="7" algn="ctr" rtl="0">
              <a:spcBef>
                <a:spcPts val="0"/>
              </a:spcBef>
              <a:spcAft>
                <a:spcPts val="0"/>
              </a:spcAft>
              <a:buSzPts val="1400"/>
              <a:buFont typeface="DM Serif Display"/>
              <a:buNone/>
              <a:defRPr sz="1400">
                <a:latin typeface="DM Serif Display"/>
                <a:ea typeface="DM Serif Display"/>
                <a:cs typeface="DM Serif Display"/>
                <a:sym typeface="DM Serif Display"/>
              </a:defRPr>
            </a:lvl8pPr>
            <a:lvl9pPr lvl="8" algn="ctr" rtl="0">
              <a:spcBef>
                <a:spcPts val="0"/>
              </a:spcBef>
              <a:spcAft>
                <a:spcPts val="0"/>
              </a:spcAft>
              <a:buSzPts val="1400"/>
              <a:buFont typeface="DM Serif Display"/>
              <a:buNone/>
              <a:defRPr sz="1400">
                <a:latin typeface="DM Serif Display"/>
                <a:ea typeface="DM Serif Display"/>
                <a:cs typeface="DM Serif Display"/>
                <a:sym typeface="DM Serif Display"/>
              </a:defRPr>
            </a:lvl9pPr>
          </a:lstStyle>
          <a:p/>
        </p:txBody>
      </p:sp>
      <p:sp>
        <p:nvSpPr>
          <p:cNvPr id="212" name="Google Shape;212;p38"/>
          <p:cNvSpPr txBox="1"/>
          <p:nvPr>
            <p:ph type="subTitle" idx="9"/>
          </p:nvPr>
        </p:nvSpPr>
        <p:spPr>
          <a:xfrm>
            <a:off x="5999798" y="3967881"/>
            <a:ext cx="2081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1pPr>
            <a:lvl2pPr lvl="1"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2pPr>
            <a:lvl3pPr lvl="2"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3pPr>
            <a:lvl4pPr lvl="3"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4pPr>
            <a:lvl5pPr lvl="4"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5pPr>
            <a:lvl6pPr lvl="5"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6pPr>
            <a:lvl7pPr lvl="6"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7pPr>
            <a:lvl8pPr lvl="7"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8pPr>
            <a:lvl9pPr lvl="8" algn="ctr" rtl="0">
              <a:lnSpc>
                <a:spcPct val="100000"/>
              </a:lnSpc>
              <a:spcBef>
                <a:spcPts val="0"/>
              </a:spcBef>
              <a:spcAft>
                <a:spcPts val="0"/>
              </a:spcAft>
              <a:buSzPts val="1000"/>
              <a:buFont typeface="Open Sans Light"/>
              <a:buNone/>
              <a:defRPr sz="1000">
                <a:latin typeface="Open Sans Light"/>
                <a:ea typeface="Open Sans Light"/>
                <a:cs typeface="Open Sans Light"/>
                <a:sym typeface="Open Sans Light"/>
              </a:defRPr>
            </a:lvl9pPr>
          </a:lstStyle>
          <a:p/>
        </p:txBody>
      </p:sp>
      <p:sp>
        <p:nvSpPr>
          <p:cNvPr id="213" name="Google Shape;213;p38"/>
          <p:cNvSpPr txBox="1"/>
          <p:nvPr>
            <p:ph type="ctrTitle" idx="13"/>
          </p:nvPr>
        </p:nvSpPr>
        <p:spPr>
          <a:xfrm>
            <a:off x="723600" y="470625"/>
            <a:ext cx="17070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six columns">
  <p:cSld name="CUSTOM_16">
    <p:spTree>
      <p:nvGrpSpPr>
        <p:cNvPr id="214" name="Shape 214"/>
        <p:cNvGrpSpPr/>
        <p:nvPr/>
      </p:nvGrpSpPr>
      <p:grpSpPr>
        <a:xfrm>
          <a:off x="0" y="0"/>
          <a:ext cx="0" cy="0"/>
          <a:chOff x="0" y="0"/>
          <a:chExt cx="0" cy="0"/>
        </a:xfrm>
      </p:grpSpPr>
      <p:sp>
        <p:nvSpPr>
          <p:cNvPr id="215" name="Google Shape;215;p39"/>
          <p:cNvSpPr txBox="1"/>
          <p:nvPr>
            <p:ph type="ctrTitle"/>
          </p:nvPr>
        </p:nvSpPr>
        <p:spPr>
          <a:xfrm>
            <a:off x="723600" y="470625"/>
            <a:ext cx="17070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16" name="Google Shape;216;p39"/>
          <p:cNvSpPr txBox="1"/>
          <p:nvPr>
            <p:ph type="ctrTitle" idx="2"/>
          </p:nvPr>
        </p:nvSpPr>
        <p:spPr>
          <a:xfrm>
            <a:off x="2207792" y="1961143"/>
            <a:ext cx="1826400" cy="416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p:txBody>
      </p:sp>
      <p:sp>
        <p:nvSpPr>
          <p:cNvPr id="217" name="Google Shape;217;p39"/>
          <p:cNvSpPr txBox="1"/>
          <p:nvPr>
            <p:ph type="subTitle" idx="1"/>
          </p:nvPr>
        </p:nvSpPr>
        <p:spPr>
          <a:xfrm>
            <a:off x="2208007" y="2376293"/>
            <a:ext cx="1826400" cy="480900"/>
          </a:xfrm>
          <a:prstGeom prst="rect">
            <a:avLst/>
          </a:prstGeom>
          <a:ln w="9525" cap="flat" cmpd="sng">
            <a:solidFill>
              <a:srgbClr val="00FF00"/>
            </a:solidFill>
            <a:prstDash val="solid"/>
            <a:round/>
            <a:headEnd type="none" w="sm" len="sm"/>
            <a:tailEnd type="none" w="sm" len="sm"/>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p:txBody>
      </p:sp>
      <p:sp>
        <p:nvSpPr>
          <p:cNvPr id="218" name="Google Shape;218;p39"/>
          <p:cNvSpPr txBox="1"/>
          <p:nvPr>
            <p:ph type="ctrTitle" idx="3"/>
          </p:nvPr>
        </p:nvSpPr>
        <p:spPr>
          <a:xfrm>
            <a:off x="4402900" y="1961143"/>
            <a:ext cx="1826400" cy="416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p:txBody>
      </p:sp>
      <p:sp>
        <p:nvSpPr>
          <p:cNvPr id="219" name="Google Shape;219;p39"/>
          <p:cNvSpPr txBox="1"/>
          <p:nvPr>
            <p:ph type="subTitle" idx="4"/>
          </p:nvPr>
        </p:nvSpPr>
        <p:spPr>
          <a:xfrm>
            <a:off x="4402850" y="2374293"/>
            <a:ext cx="1826400" cy="480900"/>
          </a:xfrm>
          <a:prstGeom prst="rect">
            <a:avLst/>
          </a:prstGeom>
          <a:ln w="9525" cap="flat" cmpd="sng">
            <a:solidFill>
              <a:srgbClr val="00FF00"/>
            </a:solidFill>
            <a:prstDash val="solid"/>
            <a:round/>
            <a:headEnd type="none" w="sm" len="sm"/>
            <a:tailEnd type="none" w="sm" len="sm"/>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p:txBody>
      </p:sp>
      <p:sp>
        <p:nvSpPr>
          <p:cNvPr id="220" name="Google Shape;220;p39"/>
          <p:cNvSpPr txBox="1"/>
          <p:nvPr>
            <p:ph type="ctrTitle" idx="5"/>
          </p:nvPr>
        </p:nvSpPr>
        <p:spPr>
          <a:xfrm>
            <a:off x="6604375" y="1961143"/>
            <a:ext cx="1826400" cy="416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p:txBody>
      </p:sp>
      <p:sp>
        <p:nvSpPr>
          <p:cNvPr id="221" name="Google Shape;221;p39"/>
          <p:cNvSpPr txBox="1"/>
          <p:nvPr>
            <p:ph type="subTitle" idx="6"/>
          </p:nvPr>
        </p:nvSpPr>
        <p:spPr>
          <a:xfrm>
            <a:off x="6604225" y="2374293"/>
            <a:ext cx="1826400" cy="480900"/>
          </a:xfrm>
          <a:prstGeom prst="rect">
            <a:avLst/>
          </a:prstGeom>
          <a:ln w="9525" cap="flat" cmpd="sng">
            <a:solidFill>
              <a:srgbClr val="00FF00"/>
            </a:solidFill>
            <a:prstDash val="solid"/>
            <a:round/>
            <a:headEnd type="none" w="sm" len="sm"/>
            <a:tailEnd type="none" w="sm" len="sm"/>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p:txBody>
      </p:sp>
      <p:sp>
        <p:nvSpPr>
          <p:cNvPr id="222" name="Google Shape;222;p39"/>
          <p:cNvSpPr txBox="1"/>
          <p:nvPr>
            <p:ph type="ctrTitle" idx="7"/>
          </p:nvPr>
        </p:nvSpPr>
        <p:spPr>
          <a:xfrm>
            <a:off x="713225" y="3703375"/>
            <a:ext cx="1826400" cy="4161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23" name="Google Shape;223;p39"/>
          <p:cNvSpPr txBox="1"/>
          <p:nvPr>
            <p:ph type="subTitle" idx="8"/>
          </p:nvPr>
        </p:nvSpPr>
        <p:spPr>
          <a:xfrm>
            <a:off x="713441" y="4118525"/>
            <a:ext cx="1826400" cy="480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24" name="Google Shape;224;p39"/>
          <p:cNvSpPr txBox="1"/>
          <p:nvPr>
            <p:ph type="ctrTitle" idx="9"/>
          </p:nvPr>
        </p:nvSpPr>
        <p:spPr>
          <a:xfrm>
            <a:off x="2908347" y="3703375"/>
            <a:ext cx="1826400" cy="4161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25" name="Google Shape;225;p39"/>
          <p:cNvSpPr txBox="1"/>
          <p:nvPr>
            <p:ph type="subTitle" idx="13"/>
          </p:nvPr>
        </p:nvSpPr>
        <p:spPr>
          <a:xfrm>
            <a:off x="2908322" y="4116525"/>
            <a:ext cx="1826400" cy="480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26" name="Google Shape;226;p39"/>
          <p:cNvSpPr txBox="1"/>
          <p:nvPr>
            <p:ph type="ctrTitle" idx="14"/>
          </p:nvPr>
        </p:nvSpPr>
        <p:spPr>
          <a:xfrm>
            <a:off x="5109872" y="3689200"/>
            <a:ext cx="1826400" cy="4161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27" name="Google Shape;227;p39"/>
          <p:cNvSpPr txBox="1"/>
          <p:nvPr>
            <p:ph type="subTitle" idx="15"/>
          </p:nvPr>
        </p:nvSpPr>
        <p:spPr>
          <a:xfrm>
            <a:off x="5109722" y="4118525"/>
            <a:ext cx="1826400" cy="480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1">
  <p:cSld name="CUSTOM_4">
    <p:bg>
      <p:bgPr>
        <a:solidFill>
          <a:schemeClr val="dk1"/>
        </a:solidFill>
        <a:effectLst/>
      </p:bgPr>
    </p:bg>
    <p:spTree>
      <p:nvGrpSpPr>
        <p:cNvPr id="228" name="Shape 228"/>
        <p:cNvGrpSpPr/>
        <p:nvPr/>
      </p:nvGrpSpPr>
      <p:grpSpPr>
        <a:xfrm>
          <a:off x="0" y="0"/>
          <a:ext cx="0" cy="0"/>
          <a:chOff x="0" y="0"/>
          <a:chExt cx="0" cy="0"/>
        </a:xfrm>
      </p:grpSpPr>
      <p:sp>
        <p:nvSpPr>
          <p:cNvPr id="229" name="Google Shape;229;p40"/>
          <p:cNvSpPr txBox="1"/>
          <p:nvPr>
            <p:ph type="ctrTitle"/>
          </p:nvPr>
        </p:nvSpPr>
        <p:spPr>
          <a:xfrm>
            <a:off x="723600" y="470625"/>
            <a:ext cx="1704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7" name="Shape 17"/>
        <p:cNvGrpSpPr/>
        <p:nvPr/>
      </p:nvGrpSpPr>
      <p:grpSpPr>
        <a:xfrm>
          <a:off x="0" y="0"/>
          <a:ext cx="0" cy="0"/>
          <a:chOff x="0" y="0"/>
          <a:chExt cx="0" cy="0"/>
        </a:xfrm>
      </p:grpSpPr>
      <p:sp>
        <p:nvSpPr>
          <p:cNvPr id="18" name="Google Shape;18;p5"/>
          <p:cNvSpPr txBox="1"/>
          <p:nvPr>
            <p:ph type="subTitle" idx="1"/>
          </p:nvPr>
        </p:nvSpPr>
        <p:spPr>
          <a:xfrm>
            <a:off x="934675" y="2689512"/>
            <a:ext cx="2877300" cy="133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Open Sans Light"/>
                <a:ea typeface="Open Sans Light"/>
                <a:cs typeface="Open Sans Light"/>
                <a:sym typeface="Open Sans Light"/>
              </a:defRPr>
            </a:lvl1pPr>
            <a:lvl2pPr lvl="1" rtl="0">
              <a:spcBef>
                <a:spcPts val="1200"/>
              </a:spcBef>
              <a:spcAft>
                <a:spcPts val="0"/>
              </a:spcAft>
              <a:buNone/>
              <a:defRPr>
                <a:latin typeface="Open Sans Light"/>
                <a:ea typeface="Open Sans Light"/>
                <a:cs typeface="Open Sans Light"/>
                <a:sym typeface="Open Sans Light"/>
              </a:defRPr>
            </a:lvl2pPr>
            <a:lvl3pPr lvl="2" rtl="0">
              <a:spcBef>
                <a:spcPts val="1200"/>
              </a:spcBef>
              <a:spcAft>
                <a:spcPts val="0"/>
              </a:spcAft>
              <a:buNone/>
              <a:defRPr>
                <a:latin typeface="Open Sans Light"/>
                <a:ea typeface="Open Sans Light"/>
                <a:cs typeface="Open Sans Light"/>
                <a:sym typeface="Open Sans Light"/>
              </a:defRPr>
            </a:lvl3pPr>
            <a:lvl4pPr lvl="3" rtl="0">
              <a:spcBef>
                <a:spcPts val="1200"/>
              </a:spcBef>
              <a:spcAft>
                <a:spcPts val="0"/>
              </a:spcAft>
              <a:buNone/>
              <a:defRPr>
                <a:latin typeface="Open Sans Light"/>
                <a:ea typeface="Open Sans Light"/>
                <a:cs typeface="Open Sans Light"/>
                <a:sym typeface="Open Sans Light"/>
              </a:defRPr>
            </a:lvl4pPr>
            <a:lvl5pPr lvl="4" rtl="0">
              <a:spcBef>
                <a:spcPts val="1200"/>
              </a:spcBef>
              <a:spcAft>
                <a:spcPts val="0"/>
              </a:spcAft>
              <a:buNone/>
              <a:defRPr>
                <a:latin typeface="Open Sans Light"/>
                <a:ea typeface="Open Sans Light"/>
                <a:cs typeface="Open Sans Light"/>
                <a:sym typeface="Open Sans Light"/>
              </a:defRPr>
            </a:lvl5pPr>
            <a:lvl6pPr lvl="5" rtl="0">
              <a:spcBef>
                <a:spcPts val="1200"/>
              </a:spcBef>
              <a:spcAft>
                <a:spcPts val="0"/>
              </a:spcAft>
              <a:buNone/>
              <a:defRPr>
                <a:latin typeface="Open Sans Light"/>
                <a:ea typeface="Open Sans Light"/>
                <a:cs typeface="Open Sans Light"/>
                <a:sym typeface="Open Sans Light"/>
              </a:defRPr>
            </a:lvl6pPr>
            <a:lvl7pPr lvl="6" rtl="0">
              <a:spcBef>
                <a:spcPts val="1200"/>
              </a:spcBef>
              <a:spcAft>
                <a:spcPts val="0"/>
              </a:spcAft>
              <a:buNone/>
              <a:defRPr>
                <a:latin typeface="Open Sans Light"/>
                <a:ea typeface="Open Sans Light"/>
                <a:cs typeface="Open Sans Light"/>
                <a:sym typeface="Open Sans Light"/>
              </a:defRPr>
            </a:lvl7pPr>
            <a:lvl8pPr lvl="7" rtl="0">
              <a:spcBef>
                <a:spcPts val="1200"/>
              </a:spcBef>
              <a:spcAft>
                <a:spcPts val="0"/>
              </a:spcAft>
              <a:buNone/>
              <a:defRPr>
                <a:latin typeface="Open Sans Light"/>
                <a:ea typeface="Open Sans Light"/>
                <a:cs typeface="Open Sans Light"/>
                <a:sym typeface="Open Sans Light"/>
              </a:defRPr>
            </a:lvl8pPr>
            <a:lvl9pPr lvl="8" rtl="0">
              <a:spcBef>
                <a:spcPts val="1200"/>
              </a:spcBef>
              <a:spcAft>
                <a:spcPts val="1200"/>
              </a:spcAft>
              <a:buNone/>
              <a:defRPr>
                <a:latin typeface="Open Sans Light"/>
                <a:ea typeface="Open Sans Light"/>
                <a:cs typeface="Open Sans Light"/>
                <a:sym typeface="Open Sans Light"/>
              </a:defRPr>
            </a:lvl9pPr>
          </a:lstStyle>
          <a:p/>
        </p:txBody>
      </p:sp>
      <p:sp>
        <p:nvSpPr>
          <p:cNvPr id="19" name="Google Shape;19;p5"/>
          <p:cNvSpPr txBox="1"/>
          <p:nvPr>
            <p:ph type="subTitle" idx="2"/>
          </p:nvPr>
        </p:nvSpPr>
        <p:spPr>
          <a:xfrm>
            <a:off x="5371300" y="2689513"/>
            <a:ext cx="2877300" cy="1332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Open Sans Light"/>
                <a:ea typeface="Open Sans Light"/>
                <a:cs typeface="Open Sans Light"/>
                <a:sym typeface="Open Sans Light"/>
              </a:defRPr>
            </a:lvl1pPr>
            <a:lvl2pPr lvl="1" rtl="0">
              <a:spcBef>
                <a:spcPts val="1200"/>
              </a:spcBef>
              <a:spcAft>
                <a:spcPts val="0"/>
              </a:spcAft>
              <a:buNone/>
              <a:defRPr>
                <a:latin typeface="Open Sans Light"/>
                <a:ea typeface="Open Sans Light"/>
                <a:cs typeface="Open Sans Light"/>
                <a:sym typeface="Open Sans Light"/>
              </a:defRPr>
            </a:lvl2pPr>
            <a:lvl3pPr lvl="2" rtl="0">
              <a:spcBef>
                <a:spcPts val="1200"/>
              </a:spcBef>
              <a:spcAft>
                <a:spcPts val="0"/>
              </a:spcAft>
              <a:buNone/>
              <a:defRPr>
                <a:latin typeface="Open Sans Light"/>
                <a:ea typeface="Open Sans Light"/>
                <a:cs typeface="Open Sans Light"/>
                <a:sym typeface="Open Sans Light"/>
              </a:defRPr>
            </a:lvl3pPr>
            <a:lvl4pPr lvl="3" rtl="0">
              <a:spcBef>
                <a:spcPts val="1200"/>
              </a:spcBef>
              <a:spcAft>
                <a:spcPts val="0"/>
              </a:spcAft>
              <a:buNone/>
              <a:defRPr>
                <a:latin typeface="Open Sans Light"/>
                <a:ea typeface="Open Sans Light"/>
                <a:cs typeface="Open Sans Light"/>
                <a:sym typeface="Open Sans Light"/>
              </a:defRPr>
            </a:lvl4pPr>
            <a:lvl5pPr lvl="4" rtl="0">
              <a:spcBef>
                <a:spcPts val="1200"/>
              </a:spcBef>
              <a:spcAft>
                <a:spcPts val="0"/>
              </a:spcAft>
              <a:buNone/>
              <a:defRPr>
                <a:latin typeface="Open Sans Light"/>
                <a:ea typeface="Open Sans Light"/>
                <a:cs typeface="Open Sans Light"/>
                <a:sym typeface="Open Sans Light"/>
              </a:defRPr>
            </a:lvl5pPr>
            <a:lvl6pPr lvl="5" rtl="0">
              <a:spcBef>
                <a:spcPts val="1200"/>
              </a:spcBef>
              <a:spcAft>
                <a:spcPts val="0"/>
              </a:spcAft>
              <a:buNone/>
              <a:defRPr>
                <a:latin typeface="Open Sans Light"/>
                <a:ea typeface="Open Sans Light"/>
                <a:cs typeface="Open Sans Light"/>
                <a:sym typeface="Open Sans Light"/>
              </a:defRPr>
            </a:lvl6pPr>
            <a:lvl7pPr lvl="6" rtl="0">
              <a:spcBef>
                <a:spcPts val="1200"/>
              </a:spcBef>
              <a:spcAft>
                <a:spcPts val="0"/>
              </a:spcAft>
              <a:buNone/>
              <a:defRPr>
                <a:latin typeface="Open Sans Light"/>
                <a:ea typeface="Open Sans Light"/>
                <a:cs typeface="Open Sans Light"/>
                <a:sym typeface="Open Sans Light"/>
              </a:defRPr>
            </a:lvl7pPr>
            <a:lvl8pPr lvl="7" rtl="0">
              <a:spcBef>
                <a:spcPts val="1200"/>
              </a:spcBef>
              <a:spcAft>
                <a:spcPts val="0"/>
              </a:spcAft>
              <a:buNone/>
              <a:defRPr>
                <a:latin typeface="Open Sans Light"/>
                <a:ea typeface="Open Sans Light"/>
                <a:cs typeface="Open Sans Light"/>
                <a:sym typeface="Open Sans Light"/>
              </a:defRPr>
            </a:lvl8pPr>
            <a:lvl9pPr lvl="8" rtl="0">
              <a:spcBef>
                <a:spcPts val="1200"/>
              </a:spcBef>
              <a:spcAft>
                <a:spcPts val="1200"/>
              </a:spcAft>
              <a:buNone/>
              <a:defRPr>
                <a:latin typeface="Open Sans Light"/>
                <a:ea typeface="Open Sans Light"/>
                <a:cs typeface="Open Sans Light"/>
                <a:sym typeface="Open Sans Light"/>
              </a:defRPr>
            </a:lvl9pPr>
          </a:lstStyle>
          <a:p/>
        </p:txBody>
      </p:sp>
      <p:sp>
        <p:nvSpPr>
          <p:cNvPr id="20" name="Google Shape;20;p5"/>
          <p:cNvSpPr txBox="1"/>
          <p:nvPr>
            <p:ph type="ctrTitle"/>
          </p:nvPr>
        </p:nvSpPr>
        <p:spPr>
          <a:xfrm>
            <a:off x="934675" y="21299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800"/>
              <a:buFont typeface="DM Serif Display"/>
              <a:buNone/>
              <a:defRPr>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p:txBody>
      </p:sp>
      <p:sp>
        <p:nvSpPr>
          <p:cNvPr id="21" name="Google Shape;21;p5"/>
          <p:cNvSpPr txBox="1"/>
          <p:nvPr>
            <p:ph type="ctrTitle" idx="3"/>
          </p:nvPr>
        </p:nvSpPr>
        <p:spPr>
          <a:xfrm>
            <a:off x="5371300" y="21299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2800"/>
              <a:buFont typeface="DM Serif Display"/>
              <a:buNone/>
              <a:defRPr>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2">
  <p:cSld name="CUSTOM_9">
    <p:spTree>
      <p:nvGrpSpPr>
        <p:cNvPr id="230" name="Shape 230"/>
        <p:cNvGrpSpPr/>
        <p:nvPr/>
      </p:nvGrpSpPr>
      <p:grpSpPr>
        <a:xfrm>
          <a:off x="0" y="0"/>
          <a:ext cx="0" cy="0"/>
          <a:chOff x="0" y="0"/>
          <a:chExt cx="0" cy="0"/>
        </a:xfrm>
      </p:grpSpPr>
      <p:sp>
        <p:nvSpPr>
          <p:cNvPr id="231" name="Google Shape;231;p41"/>
          <p:cNvSpPr/>
          <p:nvPr/>
        </p:nvSpPr>
        <p:spPr>
          <a:xfrm>
            <a:off x="0" y="0"/>
            <a:ext cx="7691511" cy="5182651"/>
          </a:xfrm>
          <a:custGeom>
            <a:avLst/>
            <a:gdLst/>
            <a:ahLst/>
            <a:cxnLst/>
            <a:rect l="l" t="t" r="r" b="b"/>
            <a:pathLst>
              <a:path w="285267" h="192217" extrusionOk="0">
                <a:moveTo>
                  <a:pt x="235625" y="0"/>
                </a:moveTo>
                <a:lnTo>
                  <a:pt x="235625" y="85"/>
                </a:lnTo>
                <a:lnTo>
                  <a:pt x="0" y="85"/>
                </a:lnTo>
                <a:lnTo>
                  <a:pt x="0" y="192217"/>
                </a:lnTo>
                <a:lnTo>
                  <a:pt x="86815" y="192217"/>
                </a:lnTo>
                <a:lnTo>
                  <a:pt x="86915" y="192131"/>
                </a:lnTo>
                <a:lnTo>
                  <a:pt x="136542" y="192131"/>
                </a:lnTo>
                <a:lnTo>
                  <a:pt x="136542" y="164678"/>
                </a:lnTo>
                <a:lnTo>
                  <a:pt x="161320" y="164678"/>
                </a:lnTo>
                <a:lnTo>
                  <a:pt x="161320" y="137239"/>
                </a:lnTo>
                <a:lnTo>
                  <a:pt x="186112" y="137239"/>
                </a:lnTo>
                <a:lnTo>
                  <a:pt x="186112" y="109785"/>
                </a:lnTo>
                <a:lnTo>
                  <a:pt x="210904" y="109785"/>
                </a:lnTo>
                <a:lnTo>
                  <a:pt x="210904" y="82346"/>
                </a:lnTo>
                <a:lnTo>
                  <a:pt x="235682" y="82346"/>
                </a:lnTo>
                <a:lnTo>
                  <a:pt x="235682" y="54893"/>
                </a:lnTo>
                <a:lnTo>
                  <a:pt x="260474" y="54893"/>
                </a:lnTo>
                <a:lnTo>
                  <a:pt x="260474" y="27453"/>
                </a:lnTo>
                <a:lnTo>
                  <a:pt x="285266" y="27453"/>
                </a:lnTo>
                <a:lnTo>
                  <a:pt x="285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41"/>
          <p:cNvSpPr txBox="1"/>
          <p:nvPr>
            <p:ph type="ctrTitle"/>
          </p:nvPr>
        </p:nvSpPr>
        <p:spPr>
          <a:xfrm>
            <a:off x="723600" y="470625"/>
            <a:ext cx="17379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3">
  <p:cSld name="CUSTOM_23">
    <p:spTree>
      <p:nvGrpSpPr>
        <p:cNvPr id="233" name="Shape 233"/>
        <p:cNvGrpSpPr/>
        <p:nvPr/>
      </p:nvGrpSpPr>
      <p:grpSpPr>
        <a:xfrm>
          <a:off x="0" y="0"/>
          <a:ext cx="0" cy="0"/>
          <a:chOff x="0" y="0"/>
          <a:chExt cx="0" cy="0"/>
        </a:xfrm>
      </p:grpSpPr>
      <p:sp>
        <p:nvSpPr>
          <p:cNvPr id="234" name="Google Shape;234;p42"/>
          <p:cNvSpPr txBox="1"/>
          <p:nvPr>
            <p:ph type="ctrTitle"/>
          </p:nvPr>
        </p:nvSpPr>
        <p:spPr>
          <a:xfrm>
            <a:off x="723600" y="470625"/>
            <a:ext cx="16485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hanks">
  <p:cSld name="CUSTOM_11">
    <p:spTree>
      <p:nvGrpSpPr>
        <p:cNvPr id="235" name="Shape 235"/>
        <p:cNvGrpSpPr/>
        <p:nvPr/>
      </p:nvGrpSpPr>
      <p:grpSpPr>
        <a:xfrm>
          <a:off x="0" y="0"/>
          <a:ext cx="0" cy="0"/>
          <a:chOff x="0" y="0"/>
          <a:chExt cx="0" cy="0"/>
        </a:xfrm>
      </p:grpSpPr>
      <p:sp>
        <p:nvSpPr>
          <p:cNvPr id="236" name="Google Shape;236;p43"/>
          <p:cNvSpPr txBox="1"/>
          <p:nvPr>
            <p:ph type="title"/>
          </p:nvPr>
        </p:nvSpPr>
        <p:spPr>
          <a:xfrm>
            <a:off x="1676549" y="2123400"/>
            <a:ext cx="2847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7" name="Google Shape;237;p43"/>
          <p:cNvSpPr txBox="1"/>
          <p:nvPr>
            <p:ph type="subTitle" idx="1"/>
          </p:nvPr>
        </p:nvSpPr>
        <p:spPr>
          <a:xfrm flipH="1">
            <a:off x="5020872" y="1986750"/>
            <a:ext cx="2631000" cy="117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200">
                <a:latin typeface="Open Sans Light"/>
                <a:ea typeface="Open Sans Light"/>
                <a:cs typeface="Open Sans Light"/>
                <a:sym typeface="Open Sans Light"/>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238" name="Google Shape;238;p43"/>
          <p:cNvSpPr txBox="1"/>
          <p:nvPr/>
        </p:nvSpPr>
        <p:spPr>
          <a:xfrm flipH="1">
            <a:off x="5020875" y="3782100"/>
            <a:ext cx="3367200" cy="474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000" b="1">
                <a:solidFill>
                  <a:schemeClr val="dk1"/>
                </a:solidFill>
                <a:latin typeface="Open Sans"/>
                <a:ea typeface="Open Sans"/>
                <a:cs typeface="Open Sans"/>
                <a:sym typeface="Open Sans"/>
              </a:rPr>
              <a:t>CREDITS:</a:t>
            </a:r>
            <a:r>
              <a:rPr lang="en-GB" sz="1000">
                <a:solidFill>
                  <a:schemeClr val="dk1"/>
                </a:solidFill>
                <a:latin typeface="Open Sans"/>
                <a:ea typeface="Open Sans"/>
                <a:cs typeface="Open Sans"/>
                <a:sym typeface="Open Sans"/>
              </a:rPr>
              <a:t> This presentation template was created by </a:t>
            </a:r>
            <a:r>
              <a:rPr lang="en-GB" sz="1000" b="1">
                <a:solidFill>
                  <a:schemeClr val="dk1"/>
                </a:solidFill>
                <a:uFill>
                  <a:noFill/>
                </a:uFill>
                <a:latin typeface="Open Sans"/>
                <a:ea typeface="Open Sans"/>
                <a:cs typeface="Open Sans"/>
                <a:sym typeface="Open Sans"/>
                <a:hlinkClick r:id="rId2"/>
              </a:rPr>
              <a:t>Slidesgo</a:t>
            </a:r>
            <a:r>
              <a:rPr lang="en-GB" sz="1000">
                <a:solidFill>
                  <a:schemeClr val="dk1"/>
                </a:solidFill>
                <a:latin typeface="Open Sans"/>
                <a:ea typeface="Open Sans"/>
                <a:cs typeface="Open Sans"/>
                <a:sym typeface="Open Sans"/>
              </a:rPr>
              <a:t>, and includes icons by </a:t>
            </a:r>
            <a:r>
              <a:rPr lang="en-GB" sz="1000" b="1">
                <a:solidFill>
                  <a:schemeClr val="dk1"/>
                </a:solidFill>
                <a:uFill>
                  <a:noFill/>
                </a:uFill>
                <a:latin typeface="Open Sans"/>
                <a:ea typeface="Open Sans"/>
                <a:cs typeface="Open Sans"/>
                <a:sym typeface="Open Sans"/>
                <a:hlinkClick r:id="rId3"/>
              </a:rPr>
              <a:t>Flaticon</a:t>
            </a:r>
            <a:r>
              <a:rPr lang="en-GB" sz="1000">
                <a:solidFill>
                  <a:schemeClr val="dk1"/>
                </a:solidFill>
                <a:latin typeface="Open Sans"/>
                <a:ea typeface="Open Sans"/>
                <a:cs typeface="Open Sans"/>
                <a:sym typeface="Open Sans"/>
              </a:rPr>
              <a:t>, and infographics &amp; images by </a:t>
            </a:r>
            <a:r>
              <a:rPr lang="en-GB" sz="1000" b="1">
                <a:solidFill>
                  <a:schemeClr val="dk1"/>
                </a:solidFill>
                <a:uFill>
                  <a:noFill/>
                </a:uFill>
                <a:latin typeface="Open Sans"/>
                <a:ea typeface="Open Sans"/>
                <a:cs typeface="Open Sans"/>
                <a:sym typeface="Open Sans"/>
                <a:hlinkClick r:id="rId4"/>
              </a:rPr>
              <a:t>Freepik</a:t>
            </a:r>
            <a:endParaRPr sz="1000" b="1">
              <a:solidFill>
                <a:schemeClr val="dk1"/>
              </a:solidFill>
              <a:latin typeface="Open Sans"/>
              <a:ea typeface="Open Sans"/>
              <a:cs typeface="Open Sans"/>
              <a:sym typeface="Open Sans"/>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ackground">
  <p:cSld name="CUSTOM_25">
    <p:spTree>
      <p:nvGrpSpPr>
        <p:cNvPr id="239" name="Shape 239"/>
        <p:cNvGrpSpPr/>
        <p:nvPr/>
      </p:nvGrpSpPr>
      <p:grpSpPr>
        <a:xfrm>
          <a:off x="0" y="0"/>
          <a:ext cx="0" cy="0"/>
          <a:chOff x="0" y="0"/>
          <a:chExt cx="0" cy="0"/>
        </a:xfrm>
      </p:grpSpPr>
      <p:sp>
        <p:nvSpPr>
          <p:cNvPr id="240" name="Google Shape;240;p44"/>
          <p:cNvSpPr/>
          <p:nvPr/>
        </p:nvSpPr>
        <p:spPr>
          <a:xfrm flipH="1">
            <a:off x="5204100" y="539500"/>
            <a:ext cx="3939900" cy="536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1" name="Google Shape;241;p44"/>
          <p:cNvSpPr/>
          <p:nvPr/>
        </p:nvSpPr>
        <p:spPr>
          <a:xfrm rot="5400000" flipH="1">
            <a:off x="105125" y="4670975"/>
            <a:ext cx="679500" cy="536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ackground 1">
  <p:cSld name="CUSTOM_26">
    <p:spTree>
      <p:nvGrpSpPr>
        <p:cNvPr id="242" name="Shape 242"/>
        <p:cNvGrpSpPr/>
        <p:nvPr/>
      </p:nvGrpSpPr>
      <p:grpSpPr>
        <a:xfrm>
          <a:off x="0" y="0"/>
          <a:ext cx="0" cy="0"/>
          <a:chOff x="0" y="0"/>
          <a:chExt cx="0" cy="0"/>
        </a:xfrm>
      </p:grpSpPr>
      <p:sp>
        <p:nvSpPr>
          <p:cNvPr id="243" name="Google Shape;243;p45"/>
          <p:cNvSpPr/>
          <p:nvPr/>
        </p:nvSpPr>
        <p:spPr>
          <a:xfrm>
            <a:off x="5344850" y="0"/>
            <a:ext cx="3798900" cy="223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45"/>
          <p:cNvSpPr/>
          <p:nvPr/>
        </p:nvSpPr>
        <p:spPr>
          <a:xfrm>
            <a:off x="-2066275" y="45994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2" name="Shape 22"/>
        <p:cNvGrpSpPr/>
        <p:nvPr/>
      </p:nvGrpSpPr>
      <p:grpSpPr>
        <a:xfrm>
          <a:off x="0" y="0"/>
          <a:ext cx="0" cy="0"/>
          <a:chOff x="0" y="0"/>
          <a:chExt cx="0" cy="0"/>
        </a:xfrm>
      </p:grpSpPr>
      <p:sp>
        <p:nvSpPr>
          <p:cNvPr id="23" name="Google Shape;23;p6"/>
          <p:cNvSpPr txBox="1"/>
          <p:nvPr>
            <p:ph type="ctrTitle"/>
          </p:nvPr>
        </p:nvSpPr>
        <p:spPr>
          <a:xfrm>
            <a:off x="723600" y="470625"/>
            <a:ext cx="1567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4" name="Shape 24"/>
        <p:cNvGrpSpPr/>
        <p:nvPr/>
      </p:nvGrpSpPr>
      <p:grpSpPr>
        <a:xfrm>
          <a:off x="0" y="0"/>
          <a:ext cx="0" cy="0"/>
          <a:chOff x="0" y="0"/>
          <a:chExt cx="0" cy="0"/>
        </a:xfrm>
      </p:grpSpPr>
      <p:sp>
        <p:nvSpPr>
          <p:cNvPr id="25" name="Google Shape;25;p7"/>
          <p:cNvSpPr txBox="1"/>
          <p:nvPr>
            <p:ph type="title"/>
          </p:nvPr>
        </p:nvSpPr>
        <p:spPr>
          <a:xfrm>
            <a:off x="1223575" y="1301500"/>
            <a:ext cx="3619800" cy="4116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6" name="Google Shape;26;p7"/>
          <p:cNvSpPr txBox="1"/>
          <p:nvPr>
            <p:ph type="body" idx="1"/>
          </p:nvPr>
        </p:nvSpPr>
        <p:spPr>
          <a:xfrm>
            <a:off x="1223575" y="2039900"/>
            <a:ext cx="3619800" cy="18333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Font typeface="Open Sans Light"/>
              <a:buChar char="●"/>
              <a:defRPr sz="1200">
                <a:latin typeface="Open Sans Light"/>
                <a:ea typeface="Open Sans Light"/>
                <a:cs typeface="Open Sans Light"/>
                <a:sym typeface="Open Sans Light"/>
              </a:defRPr>
            </a:lvl1pPr>
            <a:lvl2pPr marL="914400" lvl="1" indent="-304800">
              <a:spcBef>
                <a:spcPts val="0"/>
              </a:spcBef>
              <a:spcAft>
                <a:spcPts val="0"/>
              </a:spcAft>
              <a:buSzPts val="1200"/>
              <a:buFont typeface="Open Sans Light"/>
              <a:buChar char="○"/>
              <a:defRPr sz="1200">
                <a:latin typeface="Open Sans Light"/>
                <a:ea typeface="Open Sans Light"/>
                <a:cs typeface="Open Sans Light"/>
                <a:sym typeface="Open Sans Light"/>
              </a:defRPr>
            </a:lvl2pPr>
            <a:lvl3pPr marL="1371600" lvl="2" indent="-304800">
              <a:spcBef>
                <a:spcPts val="0"/>
              </a:spcBef>
              <a:spcAft>
                <a:spcPts val="0"/>
              </a:spcAft>
              <a:buSzPts val="1200"/>
              <a:buFont typeface="Open Sans Light"/>
              <a:buChar char="■"/>
              <a:defRPr sz="1200">
                <a:latin typeface="Open Sans Light"/>
                <a:ea typeface="Open Sans Light"/>
                <a:cs typeface="Open Sans Light"/>
                <a:sym typeface="Open Sans Light"/>
              </a:defRPr>
            </a:lvl3pPr>
            <a:lvl4pPr marL="1828800" lvl="3" indent="-304800">
              <a:spcBef>
                <a:spcPts val="0"/>
              </a:spcBef>
              <a:spcAft>
                <a:spcPts val="0"/>
              </a:spcAft>
              <a:buSzPts val="1200"/>
              <a:buFont typeface="Open Sans Light"/>
              <a:buChar char="●"/>
              <a:defRPr sz="1200">
                <a:latin typeface="Open Sans Light"/>
                <a:ea typeface="Open Sans Light"/>
                <a:cs typeface="Open Sans Light"/>
                <a:sym typeface="Open Sans Light"/>
              </a:defRPr>
            </a:lvl4pPr>
            <a:lvl5pPr marL="2286000" lvl="4" indent="-304800">
              <a:spcBef>
                <a:spcPts val="0"/>
              </a:spcBef>
              <a:spcAft>
                <a:spcPts val="0"/>
              </a:spcAft>
              <a:buSzPts val="1200"/>
              <a:buFont typeface="Open Sans Light"/>
              <a:buChar char="○"/>
              <a:defRPr sz="1200">
                <a:latin typeface="Open Sans Light"/>
                <a:ea typeface="Open Sans Light"/>
                <a:cs typeface="Open Sans Light"/>
                <a:sym typeface="Open Sans Light"/>
              </a:defRPr>
            </a:lvl5pPr>
            <a:lvl6pPr marL="2743200" lvl="5" indent="-304800">
              <a:spcBef>
                <a:spcPts val="0"/>
              </a:spcBef>
              <a:spcAft>
                <a:spcPts val="0"/>
              </a:spcAft>
              <a:buSzPts val="1200"/>
              <a:buFont typeface="Open Sans Light"/>
              <a:buChar char="■"/>
              <a:defRPr sz="1200">
                <a:latin typeface="Open Sans Light"/>
                <a:ea typeface="Open Sans Light"/>
                <a:cs typeface="Open Sans Light"/>
                <a:sym typeface="Open Sans Light"/>
              </a:defRPr>
            </a:lvl6pPr>
            <a:lvl7pPr marL="3200400" lvl="6" indent="-304800">
              <a:spcBef>
                <a:spcPts val="0"/>
              </a:spcBef>
              <a:spcAft>
                <a:spcPts val="0"/>
              </a:spcAft>
              <a:buSzPts val="1200"/>
              <a:buFont typeface="Open Sans Light"/>
              <a:buChar char="●"/>
              <a:defRPr sz="1200">
                <a:latin typeface="Open Sans Light"/>
                <a:ea typeface="Open Sans Light"/>
                <a:cs typeface="Open Sans Light"/>
                <a:sym typeface="Open Sans Light"/>
              </a:defRPr>
            </a:lvl7pPr>
            <a:lvl8pPr marL="3657600" lvl="7" indent="-304800">
              <a:spcBef>
                <a:spcPts val="0"/>
              </a:spcBef>
              <a:spcAft>
                <a:spcPts val="0"/>
              </a:spcAft>
              <a:buSzPts val="1200"/>
              <a:buFont typeface="Open Sans Light"/>
              <a:buChar char="○"/>
              <a:defRPr sz="1200">
                <a:latin typeface="Open Sans Light"/>
                <a:ea typeface="Open Sans Light"/>
                <a:cs typeface="Open Sans Light"/>
                <a:sym typeface="Open Sans Light"/>
              </a:defRPr>
            </a:lvl8pPr>
            <a:lvl9pPr marL="4114800" lvl="8" indent="-304800">
              <a:spcBef>
                <a:spcPts val="0"/>
              </a:spcBef>
              <a:spcAft>
                <a:spcPts val="0"/>
              </a:spcAft>
              <a:buSzPts val="1200"/>
              <a:buFont typeface="Open Sans Light"/>
              <a:buChar char="■"/>
              <a:defRPr sz="1200">
                <a:latin typeface="Open Sans Light"/>
                <a:ea typeface="Open Sans Light"/>
                <a:cs typeface="Open Sans Light"/>
                <a:sym typeface="Open Sans Ligh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27" name="Shape 27"/>
        <p:cNvGrpSpPr/>
        <p:nvPr/>
      </p:nvGrpSpPr>
      <p:grpSpPr>
        <a:xfrm>
          <a:off x="0" y="0"/>
          <a:ext cx="0" cy="0"/>
          <a:chOff x="0" y="0"/>
          <a:chExt cx="0" cy="0"/>
        </a:xfrm>
      </p:grpSpPr>
      <p:sp>
        <p:nvSpPr>
          <p:cNvPr id="28" name="Google Shape;28;p8"/>
          <p:cNvSpPr txBox="1"/>
          <p:nvPr>
            <p:ph type="title"/>
          </p:nvPr>
        </p:nvSpPr>
        <p:spPr>
          <a:xfrm>
            <a:off x="2019050" y="1302350"/>
            <a:ext cx="5106000" cy="2386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29" name="Shape 29"/>
        <p:cNvGrpSpPr/>
        <p:nvPr/>
      </p:nvGrpSpPr>
      <p:grpSpPr>
        <a:xfrm>
          <a:off x="0" y="0"/>
          <a:ext cx="0" cy="0"/>
          <a:chOff x="0" y="0"/>
          <a:chExt cx="0" cy="0"/>
        </a:xfrm>
      </p:grpSpPr>
      <p:sp>
        <p:nvSpPr>
          <p:cNvPr id="30" name="Google Shape;30;p9"/>
          <p:cNvSpPr txBox="1"/>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2800"/>
              <a:buNone/>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p:txBody>
      </p:sp>
      <p:sp>
        <p:nvSpPr>
          <p:cNvPr id="31" name="Google Shape;31;p9"/>
          <p:cNvSpPr txBox="1"/>
          <p:nvPr>
            <p:ph type="subTitle" idx="1"/>
          </p:nvPr>
        </p:nvSpPr>
        <p:spPr>
          <a:xfrm>
            <a:off x="2178957" y="2185251"/>
            <a:ext cx="19959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1pPr>
            <a:lvl2pPr lvl="1"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2pPr>
            <a:lvl3pPr lvl="2"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3pPr>
            <a:lvl4pPr lvl="3"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4pPr>
            <a:lvl5pPr lvl="4"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5pPr>
            <a:lvl6pPr lvl="5"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6pPr>
            <a:lvl7pPr lvl="6"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7pPr>
            <a:lvl8pPr lvl="7"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8pPr>
            <a:lvl9pPr lvl="8" algn="r" rtl="0">
              <a:lnSpc>
                <a:spcPct val="100000"/>
              </a:lnSpc>
              <a:spcBef>
                <a:spcPts val="0"/>
              </a:spcBef>
              <a:spcAft>
                <a:spcPts val="0"/>
              </a:spcAft>
              <a:buSzPts val="1100"/>
              <a:buFont typeface="Open Sans Light"/>
              <a:buNone/>
              <a:defRPr sz="1100">
                <a:latin typeface="Open Sans Light"/>
                <a:ea typeface="Open Sans Light"/>
                <a:cs typeface="Open Sans Light"/>
                <a:sym typeface="Open Sans Light"/>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32" name="Shape 32"/>
        <p:cNvGrpSpPr/>
        <p:nvPr/>
      </p:nvGrpSpPr>
      <p:grpSpPr>
        <a:xfrm>
          <a:off x="0" y="0"/>
          <a:ext cx="0" cy="0"/>
          <a:chOff x="0" y="0"/>
          <a:chExt cx="0" cy="0"/>
        </a:xfrm>
      </p:grpSpPr>
      <p:sp>
        <p:nvSpPr>
          <p:cNvPr id="33" name="Google Shape;33;p10"/>
          <p:cNvSpPr txBox="1"/>
          <p:nvPr>
            <p:ph type="body" idx="1"/>
          </p:nvPr>
        </p:nvSpPr>
        <p:spPr>
          <a:xfrm>
            <a:off x="713225" y="3689525"/>
            <a:ext cx="7717500" cy="6051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800"/>
              <a:buNone/>
              <a:defRPr sz="3600">
                <a:latin typeface="DM Serif Display"/>
                <a:ea typeface="DM Serif Display"/>
                <a:cs typeface="DM Serif Display"/>
                <a:sym typeface="DM Serif Display"/>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5" Type="http://schemas.openxmlformats.org/officeDocument/2006/relationships/theme" Target="../theme/theme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800"/>
              <a:buFont typeface="DM Serif Display"/>
              <a:buNone/>
              <a:defRPr sz="2800">
                <a:solidFill>
                  <a:schemeClr val="lt1"/>
                </a:solidFill>
                <a:latin typeface="DM Serif Display"/>
                <a:ea typeface="DM Serif Display"/>
                <a:cs typeface="DM Serif Display"/>
                <a:sym typeface="DM Serif Display"/>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p:txBody>
      </p:sp>
      <p:sp>
        <p:nvSpPr>
          <p:cNvPr id="7" name="Google Shape;7;p1"/>
          <p:cNvSpPr txBox="1"/>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Open Sans Light"/>
              <a:buChar char="●"/>
              <a:defRPr sz="1800">
                <a:solidFill>
                  <a:schemeClr val="lt1"/>
                </a:solidFill>
                <a:latin typeface="Open Sans Light"/>
                <a:ea typeface="Open Sans Light"/>
                <a:cs typeface="Open Sans Light"/>
                <a:sym typeface="Open Sans Light"/>
              </a:defRPr>
            </a:lvl1pPr>
            <a:lvl2pPr marL="914400" lvl="1"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2pPr>
            <a:lvl3pPr marL="1371600" lvl="2"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3pPr>
            <a:lvl4pPr marL="1828800" lvl="3" indent="-304800">
              <a:lnSpc>
                <a:spcPct val="115000"/>
              </a:lnSpc>
              <a:spcBef>
                <a:spcPts val="0"/>
              </a:spcBef>
              <a:spcAft>
                <a:spcPts val="0"/>
              </a:spcAft>
              <a:buClr>
                <a:schemeClr val="lt1"/>
              </a:buClr>
              <a:buSzPts val="1200"/>
              <a:buFont typeface="Open Sans Light"/>
              <a:buChar char="●"/>
              <a:defRPr sz="1200">
                <a:solidFill>
                  <a:schemeClr val="lt1"/>
                </a:solidFill>
                <a:latin typeface="Open Sans Light"/>
                <a:ea typeface="Open Sans Light"/>
                <a:cs typeface="Open Sans Light"/>
                <a:sym typeface="Open Sans Light"/>
              </a:defRPr>
            </a:lvl4pPr>
            <a:lvl5pPr marL="2286000" lvl="4"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5pPr>
            <a:lvl6pPr marL="2743200" lvl="5"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6pPr>
            <a:lvl7pPr marL="3200400" lvl="6"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7pPr>
            <a:lvl8pPr marL="3657600" lvl="7"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8pPr>
            <a:lvl9pPr marL="4114800" lvl="8" indent="-317500">
              <a:lnSpc>
                <a:spcPct val="115000"/>
              </a:lnSpc>
              <a:spcBef>
                <a:spcPts val="0"/>
              </a:spcBef>
              <a:spcAft>
                <a:spcPts val="0"/>
              </a:spcAft>
              <a:buClr>
                <a:schemeClr val="lt1"/>
              </a:buClr>
              <a:buSzPts val="1400"/>
              <a:buFont typeface="Open Sans Light"/>
              <a:buChar char="■"/>
              <a:defRPr>
                <a:solidFill>
                  <a:schemeClr val="lt1"/>
                </a:solidFill>
                <a:latin typeface="Open Sans Light"/>
                <a:ea typeface="Open Sans Light"/>
                <a:cs typeface="Open Sans Light"/>
                <a:sym typeface="Open Sans Light"/>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3.xml"/><Relationship Id="rId1" Type="http://schemas.openxmlformats.org/officeDocument/2006/relationships/image" Target="../media/image10.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8.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54" name="Shape 254"/>
        <p:cNvGrpSpPr/>
        <p:nvPr/>
      </p:nvGrpSpPr>
      <p:grpSpPr>
        <a:xfrm>
          <a:off x="0" y="0"/>
          <a:ext cx="0" cy="0"/>
          <a:chOff x="0" y="0"/>
          <a:chExt cx="0" cy="0"/>
        </a:xfrm>
      </p:grpSpPr>
      <p:sp>
        <p:nvSpPr>
          <p:cNvPr id="255" name="Google Shape;255;p49"/>
          <p:cNvSpPr txBox="1"/>
          <p:nvPr>
            <p:ph type="ctrTitle"/>
          </p:nvPr>
        </p:nvSpPr>
        <p:spPr>
          <a:xfrm>
            <a:off x="2449550" y="1361100"/>
            <a:ext cx="4245000" cy="212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a:t>Narrative</a:t>
            </a:r>
            <a:endParaRPr lang="en-US" altLang="en-GB"/>
          </a:p>
        </p:txBody>
      </p:sp>
      <p:sp>
        <p:nvSpPr>
          <p:cNvPr id="256" name="Google Shape;256;p49"/>
          <p:cNvSpPr txBox="1"/>
          <p:nvPr>
            <p:ph type="subTitle" idx="1"/>
          </p:nvPr>
        </p:nvSpPr>
        <p:spPr>
          <a:xfrm>
            <a:off x="2449475" y="3483600"/>
            <a:ext cx="4245000" cy="36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solidFill>
                  <a:schemeClr val="dk1"/>
                </a:solidFill>
              </a:rPr>
              <a:t> </a:t>
            </a:r>
            <a:endParaRPr lang="en-US" altLang="en-GB">
              <a:solidFill>
                <a:schemeClr val="dk1"/>
              </a:solidFill>
            </a:endParaRPr>
          </a:p>
        </p:txBody>
      </p:sp>
      <p:sp>
        <p:nvSpPr>
          <p:cNvPr id="257" name="Google Shape;257;p49"/>
          <p:cNvSpPr/>
          <p:nvPr/>
        </p:nvSpPr>
        <p:spPr>
          <a:xfrm rot="10800000">
            <a:off x="7782000" y="367900"/>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chemeClr val="dk1"/>
            </a:solidFill>
            <a:prstDash val="solid"/>
            <a:round/>
            <a:headEnd type="none" w="med" len="med"/>
            <a:tailEnd type="none" w="med" len="med"/>
          </a:ln>
        </p:spPr>
      </p:sp>
      <p:sp>
        <p:nvSpPr>
          <p:cNvPr id="258" name="Google Shape;258;p49"/>
          <p:cNvSpPr/>
          <p:nvPr/>
        </p:nvSpPr>
        <p:spPr>
          <a:xfrm>
            <a:off x="381075" y="3949313"/>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chemeClr val="dk1"/>
            </a:solidFill>
            <a:prstDash val="solid"/>
            <a:round/>
            <a:headEnd type="none" w="med" len="med"/>
            <a:tailEnd type="none" w="med" len="med"/>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55"/>
                                        </p:tgtEl>
                                        <p:attrNameLst>
                                          <p:attrName>style.visibility</p:attrName>
                                        </p:attrNameLst>
                                      </p:cBhvr>
                                      <p:to>
                                        <p:strVal val="visible"/>
                                      </p:to>
                                    </p:set>
                                    <p:anim calcmode="lin" valueType="num">
                                      <p:cBhvr additive="base">
                                        <p:cTn id="7" dur="1000"/>
                                        <p:tgtEl>
                                          <p:spTgt spid="255"/>
                                        </p:tgtEl>
                                        <p:attrNameLst>
                                          <p:attrName>ppt_y</p:attrName>
                                        </p:attrNameLst>
                                      </p:cBhvr>
                                      <p:tavLst>
                                        <p:tav tm="0" fmla="">
                                          <p:val>
                                            <p:strVal val="#ppt_y-1"/>
                                          </p:val>
                                        </p:tav>
                                        <p:tav tm="100000" fmla="">
                                          <p:val>
                                            <p:strVal val="#ppt_y"/>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56"/>
                                        </p:tgtEl>
                                        <p:attrNameLst>
                                          <p:attrName>style.visibility</p:attrName>
                                        </p:attrNameLst>
                                      </p:cBhvr>
                                      <p:to>
                                        <p:strVal val="visible"/>
                                      </p:to>
                                    </p:set>
                                    <p:animEffect transition="in" filter="fade">
                                      <p:cBhvr>
                                        <p:cTn id="11" dur="1000"/>
                                        <p:tgtEl>
                                          <p:spTgt spid="25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57"/>
                                        </p:tgtEl>
                                        <p:attrNameLst>
                                          <p:attrName>style.visibility</p:attrName>
                                        </p:attrNameLst>
                                      </p:cBhvr>
                                      <p:to>
                                        <p:strVal val="visible"/>
                                      </p:to>
                                    </p:set>
                                    <p:animEffect transition="in" filter="fade">
                                      <p:cBhvr>
                                        <p:cTn id="15" dur="1000"/>
                                        <p:tgtEl>
                                          <p:spTgt spid="257"/>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258"/>
                                        </p:tgtEl>
                                        <p:attrNameLst>
                                          <p:attrName>style.visibility</p:attrName>
                                        </p:attrNameLst>
                                      </p:cBhvr>
                                      <p:to>
                                        <p:strVal val="visible"/>
                                      </p:to>
                                    </p:set>
                                    <p:animEffect transition="in" filter="fade">
                                      <p:cBhvr>
                                        <p:cTn id="19" dur="1000"/>
                                        <p:tgtEl>
                                          <p:spTgt spid="2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43" name="Shape 343"/>
        <p:cNvGrpSpPr/>
        <p:nvPr/>
      </p:nvGrpSpPr>
      <p:grpSpPr>
        <a:xfrm>
          <a:off x="0" y="0"/>
          <a:ext cx="0" cy="0"/>
          <a:chOff x="0" y="0"/>
          <a:chExt cx="0" cy="0"/>
        </a:xfrm>
      </p:grpSpPr>
      <p:sp>
        <p:nvSpPr>
          <p:cNvPr id="344" name="Google Shape;344;p57"/>
          <p:cNvSpPr txBox="1"/>
          <p:nvPr>
            <p:ph type="ctrTitle"/>
          </p:nvPr>
        </p:nvSpPr>
        <p:spPr>
          <a:xfrm>
            <a:off x="43180" y="0"/>
            <a:ext cx="3133725" cy="5822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a:sym typeface="+mn-ea"/>
              </a:rPr>
              <a:t>Comparsion Graph</a:t>
            </a:r>
            <a:endParaRPr lang="en-US" b="1">
              <a:sym typeface="+mn-ea"/>
            </a:endParaRPr>
          </a:p>
        </p:txBody>
      </p:sp>
      <p:sp>
        <p:nvSpPr>
          <p:cNvPr id="345" name="Google Shape;345;p57"/>
          <p:cNvSpPr/>
          <p:nvPr/>
        </p:nvSpPr>
        <p:spPr>
          <a:xfrm flipH="1">
            <a:off x="3415665" y="0"/>
            <a:ext cx="5728335" cy="429831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57"/>
          <p:cNvSpPr txBox="1"/>
          <p:nvPr/>
        </p:nvSpPr>
        <p:spPr>
          <a:xfrm>
            <a:off x="43180" y="581660"/>
            <a:ext cx="3373120" cy="3717290"/>
          </a:xfrm>
          <a:prstGeom prst="rect">
            <a:avLst/>
          </a:prstGeom>
          <a:noFill/>
          <a:ln>
            <a:noFill/>
          </a:ln>
        </p:spPr>
        <p:txBody>
          <a:bodyPr spcFirstLastPara="1" wrap="square" lIns="91425" tIns="91425" rIns="91425" bIns="91425" anchor="t" anchorCtr="0">
            <a:noAutofit/>
          </a:bodyPr>
          <a:lstStyle/>
          <a:p>
            <a:pPr marL="285750" indent="-285750" algn="l">
              <a:buFont typeface="Arial" panose="020B0604020202020204" pitchFamily="34" charset="0"/>
              <a:buChar char="•"/>
            </a:pPr>
            <a:r>
              <a:rPr lang="en-US">
                <a:sym typeface="+mn-ea"/>
              </a:rPr>
              <a:t>Gold and silver prices have shown a strong positive correlation</a:t>
            </a:r>
            <a:endParaRPr lang="en-US"/>
          </a:p>
          <a:p>
            <a:pPr marL="285750" indent="-285750" algn="l">
              <a:buFont typeface="Arial" panose="020B0604020202020204" pitchFamily="34" charset="0"/>
              <a:buChar char="•"/>
            </a:pPr>
            <a:r>
              <a:rPr lang="en-US">
                <a:sym typeface="+mn-ea"/>
              </a:rPr>
              <a:t>Platinum and copper prices have exhibited a more moderate correlation</a:t>
            </a:r>
            <a:endParaRPr lang="en-US"/>
          </a:p>
          <a:p>
            <a:pPr marL="285750" indent="-285750" algn="l">
              <a:buFont typeface="Arial" panose="020B0604020202020204" pitchFamily="34" charset="0"/>
              <a:buChar char="•"/>
            </a:pPr>
            <a:r>
              <a:rPr lang="en-US">
                <a:sym typeface="+mn-ea"/>
              </a:rPr>
              <a:t>Diversification across commodities can help mitigate portfolio risk</a:t>
            </a:r>
            <a:endParaRPr lang="en-US">
              <a:solidFill>
                <a:schemeClr val="lt1"/>
              </a:solidFill>
              <a:latin typeface="Open Sans Light"/>
              <a:ea typeface="Open Sans Light"/>
              <a:cs typeface="Open Sans Light"/>
              <a:sym typeface="+mn-ea"/>
            </a:endParaRPr>
          </a:p>
        </p:txBody>
      </p:sp>
      <p:sp>
        <p:nvSpPr>
          <p:cNvPr id="347" name="Google Shape;347;p57"/>
          <p:cNvSpPr txBox="1"/>
          <p:nvPr/>
        </p:nvSpPr>
        <p:spPr>
          <a:xfrm>
            <a:off x="3531568" y="3311625"/>
            <a:ext cx="4981800" cy="36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900">
              <a:solidFill>
                <a:schemeClr val="dk1"/>
              </a:solidFill>
              <a:latin typeface="Open Sans Light"/>
              <a:ea typeface="Open Sans Light"/>
              <a:cs typeface="Open Sans Light"/>
              <a:sym typeface="Open Sans Light"/>
            </a:endParaRPr>
          </a:p>
        </p:txBody>
      </p:sp>
      <p:cxnSp>
        <p:nvCxnSpPr>
          <p:cNvPr id="348" name="Google Shape;348;p57"/>
          <p:cNvCxnSpPr/>
          <p:nvPr/>
        </p:nvCxnSpPr>
        <p:spPr>
          <a:xfrm>
            <a:off x="1024150" y="4286225"/>
            <a:ext cx="2004900" cy="0"/>
          </a:xfrm>
          <a:prstGeom prst="straightConnector1">
            <a:avLst/>
          </a:prstGeom>
          <a:noFill/>
          <a:ln w="9525" cap="flat" cmpd="sng">
            <a:solidFill>
              <a:srgbClr val="3D4658"/>
            </a:solidFill>
            <a:prstDash val="solid"/>
            <a:round/>
            <a:headEnd type="none" w="med" len="med"/>
            <a:tailEnd type="none" w="med" len="med"/>
          </a:ln>
        </p:spPr>
      </p:cxnSp>
      <p:pic>
        <p:nvPicPr>
          <p:cNvPr id="4" name="Content Placeholder 3"/>
          <p:cNvPicPr>
            <a:picLocks noChangeAspect="1"/>
          </p:cNvPicPr>
          <p:nvPr>
            <p:ph idx="1"/>
          </p:nvPr>
        </p:nvPicPr>
        <p:blipFill>
          <a:blip r:embed="rId1"/>
          <a:stretch>
            <a:fillRect/>
          </a:stretch>
        </p:blipFill>
        <p:spPr>
          <a:xfrm>
            <a:off x="3531870" y="555625"/>
            <a:ext cx="5547995" cy="32975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012" name="Shape 1012"/>
        <p:cNvGrpSpPr/>
        <p:nvPr/>
      </p:nvGrpSpPr>
      <p:grpSpPr>
        <a:xfrm>
          <a:off x="0" y="0"/>
          <a:ext cx="0" cy="0"/>
          <a:chOff x="0" y="0"/>
          <a:chExt cx="0" cy="0"/>
        </a:xfrm>
      </p:grpSpPr>
      <p:sp>
        <p:nvSpPr>
          <p:cNvPr id="1015" name="Google Shape;1015;p81"/>
          <p:cNvSpPr txBox="1"/>
          <p:nvPr>
            <p:ph type="ctrTitle"/>
          </p:nvPr>
        </p:nvSpPr>
        <p:spPr>
          <a:xfrm>
            <a:off x="723900" y="542290"/>
            <a:ext cx="2543175" cy="946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a:sym typeface="+mn-ea"/>
              </a:rPr>
              <a:t>Modelling Techniques </a:t>
            </a:r>
            <a:endParaRPr lang="en-US" b="1">
              <a:sym typeface="+mn-ea"/>
            </a:endParaRPr>
          </a:p>
        </p:txBody>
      </p:sp>
      <p:sp>
        <p:nvSpPr>
          <p:cNvPr id="1016" name="Google Shape;1016;p81"/>
          <p:cNvSpPr/>
          <p:nvPr/>
        </p:nvSpPr>
        <p:spPr>
          <a:xfrm>
            <a:off x="3635200" y="1695125"/>
            <a:ext cx="517800" cy="644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81"/>
          <p:cNvSpPr/>
          <p:nvPr/>
        </p:nvSpPr>
        <p:spPr>
          <a:xfrm>
            <a:off x="3635188" y="3186600"/>
            <a:ext cx="517800" cy="644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81"/>
          <p:cNvSpPr/>
          <p:nvPr/>
        </p:nvSpPr>
        <p:spPr>
          <a:xfrm>
            <a:off x="5036825" y="1695125"/>
            <a:ext cx="517800" cy="644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81"/>
          <p:cNvSpPr/>
          <p:nvPr/>
        </p:nvSpPr>
        <p:spPr>
          <a:xfrm>
            <a:off x="5036825" y="3186600"/>
            <a:ext cx="517800" cy="644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0" name="Google Shape;1020;p81"/>
          <p:cNvGrpSpPr/>
          <p:nvPr/>
        </p:nvGrpSpPr>
        <p:grpSpPr>
          <a:xfrm>
            <a:off x="3759813" y="1883825"/>
            <a:ext cx="268575" cy="267300"/>
            <a:chOff x="3180225" y="605900"/>
            <a:chExt cx="268575" cy="267300"/>
          </a:xfrm>
        </p:grpSpPr>
        <p:sp>
          <p:nvSpPr>
            <p:cNvPr id="1021" name="Google Shape;1021;p81"/>
            <p:cNvSpPr/>
            <p:nvPr/>
          </p:nvSpPr>
          <p:spPr>
            <a:xfrm>
              <a:off x="3297400" y="840250"/>
              <a:ext cx="34250" cy="32950"/>
            </a:xfrm>
            <a:custGeom>
              <a:avLst/>
              <a:gdLst/>
              <a:ahLst/>
              <a:cxnLst/>
              <a:rect l="l" t="t" r="r" b="b"/>
              <a:pathLst>
                <a:path w="1370" h="1318" extrusionOk="0">
                  <a:moveTo>
                    <a:pt x="709" y="312"/>
                  </a:moveTo>
                  <a:cubicBezTo>
                    <a:pt x="886" y="312"/>
                    <a:pt x="1056" y="450"/>
                    <a:pt x="1056" y="658"/>
                  </a:cubicBezTo>
                  <a:cubicBezTo>
                    <a:pt x="1056" y="850"/>
                    <a:pt x="901" y="1004"/>
                    <a:pt x="711" y="1004"/>
                  </a:cubicBezTo>
                  <a:cubicBezTo>
                    <a:pt x="403" y="1004"/>
                    <a:pt x="248" y="632"/>
                    <a:pt x="466" y="415"/>
                  </a:cubicBezTo>
                  <a:cubicBezTo>
                    <a:pt x="537" y="344"/>
                    <a:pt x="624" y="312"/>
                    <a:pt x="709" y="312"/>
                  </a:cubicBezTo>
                  <a:close/>
                  <a:moveTo>
                    <a:pt x="711" y="0"/>
                  </a:moveTo>
                  <a:cubicBezTo>
                    <a:pt x="445" y="0"/>
                    <a:pt x="204" y="160"/>
                    <a:pt x="101" y="407"/>
                  </a:cubicBezTo>
                  <a:cubicBezTo>
                    <a:pt x="0" y="653"/>
                    <a:pt x="56" y="936"/>
                    <a:pt x="244" y="1124"/>
                  </a:cubicBezTo>
                  <a:cubicBezTo>
                    <a:pt x="370" y="1250"/>
                    <a:pt x="539" y="1317"/>
                    <a:pt x="710" y="1317"/>
                  </a:cubicBezTo>
                  <a:cubicBezTo>
                    <a:pt x="796" y="1317"/>
                    <a:pt x="881" y="1301"/>
                    <a:pt x="963" y="1267"/>
                  </a:cubicBezTo>
                  <a:cubicBezTo>
                    <a:pt x="1209" y="1166"/>
                    <a:pt x="1369" y="925"/>
                    <a:pt x="1369" y="658"/>
                  </a:cubicBezTo>
                  <a:cubicBezTo>
                    <a:pt x="1368" y="295"/>
                    <a:pt x="1075" y="0"/>
                    <a:pt x="7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81"/>
            <p:cNvSpPr/>
            <p:nvPr/>
          </p:nvSpPr>
          <p:spPr>
            <a:xfrm>
              <a:off x="3351450" y="718875"/>
              <a:ext cx="42975" cy="41350"/>
            </a:xfrm>
            <a:custGeom>
              <a:avLst/>
              <a:gdLst/>
              <a:ahLst/>
              <a:cxnLst/>
              <a:rect l="l" t="t" r="r" b="b"/>
              <a:pathLst>
                <a:path w="1719" h="1654" extrusionOk="0">
                  <a:moveTo>
                    <a:pt x="892" y="315"/>
                  </a:moveTo>
                  <a:cubicBezTo>
                    <a:pt x="958" y="315"/>
                    <a:pt x="1025" y="327"/>
                    <a:pt x="1088" y="354"/>
                  </a:cubicBezTo>
                  <a:cubicBezTo>
                    <a:pt x="1279" y="433"/>
                    <a:pt x="1404" y="620"/>
                    <a:pt x="1404" y="828"/>
                  </a:cubicBezTo>
                  <a:cubicBezTo>
                    <a:pt x="1404" y="1110"/>
                    <a:pt x="1174" y="1340"/>
                    <a:pt x="891" y="1340"/>
                  </a:cubicBezTo>
                  <a:cubicBezTo>
                    <a:pt x="684" y="1340"/>
                    <a:pt x="497" y="1215"/>
                    <a:pt x="418" y="1024"/>
                  </a:cubicBezTo>
                  <a:cubicBezTo>
                    <a:pt x="338" y="832"/>
                    <a:pt x="383" y="611"/>
                    <a:pt x="529" y="464"/>
                  </a:cubicBezTo>
                  <a:cubicBezTo>
                    <a:pt x="628" y="367"/>
                    <a:pt x="759" y="315"/>
                    <a:pt x="892" y="315"/>
                  </a:cubicBezTo>
                  <a:close/>
                  <a:moveTo>
                    <a:pt x="891" y="1"/>
                  </a:moveTo>
                  <a:cubicBezTo>
                    <a:pt x="558" y="1"/>
                    <a:pt x="256" y="203"/>
                    <a:pt x="128" y="511"/>
                  </a:cubicBezTo>
                  <a:cubicBezTo>
                    <a:pt x="0" y="819"/>
                    <a:pt x="72" y="1175"/>
                    <a:pt x="307" y="1412"/>
                  </a:cubicBezTo>
                  <a:cubicBezTo>
                    <a:pt x="466" y="1569"/>
                    <a:pt x="678" y="1654"/>
                    <a:pt x="893" y="1654"/>
                  </a:cubicBezTo>
                  <a:cubicBezTo>
                    <a:pt x="999" y="1654"/>
                    <a:pt x="1106" y="1633"/>
                    <a:pt x="1208" y="1591"/>
                  </a:cubicBezTo>
                  <a:cubicBezTo>
                    <a:pt x="1516" y="1463"/>
                    <a:pt x="1718" y="1161"/>
                    <a:pt x="1718" y="828"/>
                  </a:cubicBezTo>
                  <a:cubicBezTo>
                    <a:pt x="1717" y="371"/>
                    <a:pt x="1348" y="2"/>
                    <a:pt x="89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81"/>
            <p:cNvSpPr/>
            <p:nvPr/>
          </p:nvSpPr>
          <p:spPr>
            <a:xfrm>
              <a:off x="3234300" y="718875"/>
              <a:ext cx="42975" cy="41350"/>
            </a:xfrm>
            <a:custGeom>
              <a:avLst/>
              <a:gdLst/>
              <a:ahLst/>
              <a:cxnLst/>
              <a:rect l="l" t="t" r="r" b="b"/>
              <a:pathLst>
                <a:path w="1719" h="1654" extrusionOk="0">
                  <a:moveTo>
                    <a:pt x="892" y="315"/>
                  </a:moveTo>
                  <a:cubicBezTo>
                    <a:pt x="958" y="315"/>
                    <a:pt x="1024" y="327"/>
                    <a:pt x="1088" y="354"/>
                  </a:cubicBezTo>
                  <a:cubicBezTo>
                    <a:pt x="1279" y="433"/>
                    <a:pt x="1404" y="620"/>
                    <a:pt x="1404" y="828"/>
                  </a:cubicBezTo>
                  <a:cubicBezTo>
                    <a:pt x="1404" y="1110"/>
                    <a:pt x="1174" y="1340"/>
                    <a:pt x="892" y="1340"/>
                  </a:cubicBezTo>
                  <a:cubicBezTo>
                    <a:pt x="684" y="1340"/>
                    <a:pt x="497" y="1215"/>
                    <a:pt x="418" y="1024"/>
                  </a:cubicBezTo>
                  <a:cubicBezTo>
                    <a:pt x="338" y="832"/>
                    <a:pt x="383" y="611"/>
                    <a:pt x="528" y="464"/>
                  </a:cubicBezTo>
                  <a:cubicBezTo>
                    <a:pt x="626" y="367"/>
                    <a:pt x="758" y="315"/>
                    <a:pt x="892" y="315"/>
                  </a:cubicBezTo>
                  <a:close/>
                  <a:moveTo>
                    <a:pt x="892" y="1"/>
                  </a:moveTo>
                  <a:cubicBezTo>
                    <a:pt x="558" y="1"/>
                    <a:pt x="256" y="203"/>
                    <a:pt x="128" y="511"/>
                  </a:cubicBezTo>
                  <a:cubicBezTo>
                    <a:pt x="0" y="819"/>
                    <a:pt x="72" y="1175"/>
                    <a:pt x="307" y="1412"/>
                  </a:cubicBezTo>
                  <a:cubicBezTo>
                    <a:pt x="465" y="1569"/>
                    <a:pt x="676" y="1654"/>
                    <a:pt x="892" y="1654"/>
                  </a:cubicBezTo>
                  <a:cubicBezTo>
                    <a:pt x="998" y="1654"/>
                    <a:pt x="1106" y="1633"/>
                    <a:pt x="1208" y="1591"/>
                  </a:cubicBezTo>
                  <a:cubicBezTo>
                    <a:pt x="1516" y="1463"/>
                    <a:pt x="1718" y="1161"/>
                    <a:pt x="1718" y="828"/>
                  </a:cubicBezTo>
                  <a:cubicBezTo>
                    <a:pt x="1717" y="371"/>
                    <a:pt x="1348" y="2"/>
                    <a:pt x="8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81"/>
            <p:cNvSpPr/>
            <p:nvPr/>
          </p:nvSpPr>
          <p:spPr>
            <a:xfrm>
              <a:off x="3180225" y="840250"/>
              <a:ext cx="34275" cy="32950"/>
            </a:xfrm>
            <a:custGeom>
              <a:avLst/>
              <a:gdLst/>
              <a:ahLst/>
              <a:cxnLst/>
              <a:rect l="l" t="t" r="r" b="b"/>
              <a:pathLst>
                <a:path w="1371" h="1318" extrusionOk="0">
                  <a:moveTo>
                    <a:pt x="709" y="312"/>
                  </a:moveTo>
                  <a:cubicBezTo>
                    <a:pt x="887" y="312"/>
                    <a:pt x="1057" y="450"/>
                    <a:pt x="1057" y="658"/>
                  </a:cubicBezTo>
                  <a:cubicBezTo>
                    <a:pt x="1057" y="850"/>
                    <a:pt x="902" y="1004"/>
                    <a:pt x="711" y="1004"/>
                  </a:cubicBezTo>
                  <a:cubicBezTo>
                    <a:pt x="404" y="1004"/>
                    <a:pt x="249" y="632"/>
                    <a:pt x="467" y="415"/>
                  </a:cubicBezTo>
                  <a:cubicBezTo>
                    <a:pt x="538" y="344"/>
                    <a:pt x="624" y="312"/>
                    <a:pt x="709" y="312"/>
                  </a:cubicBezTo>
                  <a:close/>
                  <a:moveTo>
                    <a:pt x="711" y="0"/>
                  </a:moveTo>
                  <a:cubicBezTo>
                    <a:pt x="444" y="0"/>
                    <a:pt x="205" y="160"/>
                    <a:pt x="102" y="407"/>
                  </a:cubicBezTo>
                  <a:cubicBezTo>
                    <a:pt x="0" y="653"/>
                    <a:pt x="57" y="936"/>
                    <a:pt x="245" y="1124"/>
                  </a:cubicBezTo>
                  <a:cubicBezTo>
                    <a:pt x="371" y="1250"/>
                    <a:pt x="539" y="1317"/>
                    <a:pt x="711" y="1317"/>
                  </a:cubicBezTo>
                  <a:cubicBezTo>
                    <a:pt x="795" y="1317"/>
                    <a:pt x="881" y="1301"/>
                    <a:pt x="963" y="1267"/>
                  </a:cubicBezTo>
                  <a:cubicBezTo>
                    <a:pt x="1209" y="1166"/>
                    <a:pt x="1369" y="925"/>
                    <a:pt x="1371" y="658"/>
                  </a:cubicBezTo>
                  <a:cubicBezTo>
                    <a:pt x="1369" y="295"/>
                    <a:pt x="1074" y="0"/>
                    <a:pt x="7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81"/>
            <p:cNvSpPr/>
            <p:nvPr/>
          </p:nvSpPr>
          <p:spPr>
            <a:xfrm>
              <a:off x="3414550" y="840250"/>
              <a:ext cx="34250" cy="32950"/>
            </a:xfrm>
            <a:custGeom>
              <a:avLst/>
              <a:gdLst/>
              <a:ahLst/>
              <a:cxnLst/>
              <a:rect l="l" t="t" r="r" b="b"/>
              <a:pathLst>
                <a:path w="1370" h="1318" extrusionOk="0">
                  <a:moveTo>
                    <a:pt x="708" y="313"/>
                  </a:moveTo>
                  <a:cubicBezTo>
                    <a:pt x="886" y="313"/>
                    <a:pt x="1056" y="451"/>
                    <a:pt x="1056" y="658"/>
                  </a:cubicBezTo>
                  <a:cubicBezTo>
                    <a:pt x="1056" y="850"/>
                    <a:pt x="901" y="1004"/>
                    <a:pt x="711" y="1004"/>
                  </a:cubicBezTo>
                  <a:cubicBezTo>
                    <a:pt x="403" y="1004"/>
                    <a:pt x="249" y="632"/>
                    <a:pt x="466" y="415"/>
                  </a:cubicBezTo>
                  <a:cubicBezTo>
                    <a:pt x="537" y="344"/>
                    <a:pt x="623" y="313"/>
                    <a:pt x="708" y="313"/>
                  </a:cubicBezTo>
                  <a:close/>
                  <a:moveTo>
                    <a:pt x="711" y="0"/>
                  </a:moveTo>
                  <a:cubicBezTo>
                    <a:pt x="445" y="0"/>
                    <a:pt x="204" y="160"/>
                    <a:pt x="103" y="407"/>
                  </a:cubicBezTo>
                  <a:cubicBezTo>
                    <a:pt x="0" y="653"/>
                    <a:pt x="57" y="936"/>
                    <a:pt x="245" y="1124"/>
                  </a:cubicBezTo>
                  <a:cubicBezTo>
                    <a:pt x="371" y="1250"/>
                    <a:pt x="540" y="1317"/>
                    <a:pt x="711" y="1317"/>
                  </a:cubicBezTo>
                  <a:cubicBezTo>
                    <a:pt x="796" y="1317"/>
                    <a:pt x="881" y="1301"/>
                    <a:pt x="963" y="1267"/>
                  </a:cubicBezTo>
                  <a:cubicBezTo>
                    <a:pt x="1209" y="1166"/>
                    <a:pt x="1369" y="925"/>
                    <a:pt x="1369" y="658"/>
                  </a:cubicBezTo>
                  <a:cubicBezTo>
                    <a:pt x="1369" y="295"/>
                    <a:pt x="1075" y="0"/>
                    <a:pt x="7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81"/>
            <p:cNvSpPr/>
            <p:nvPr/>
          </p:nvSpPr>
          <p:spPr>
            <a:xfrm>
              <a:off x="3283825" y="605900"/>
              <a:ext cx="60375" cy="58100"/>
            </a:xfrm>
            <a:custGeom>
              <a:avLst/>
              <a:gdLst/>
              <a:ahLst/>
              <a:cxnLst/>
              <a:rect l="l" t="t" r="r" b="b"/>
              <a:pathLst>
                <a:path w="2415" h="2324" extrusionOk="0">
                  <a:moveTo>
                    <a:pt x="1253" y="314"/>
                  </a:moveTo>
                  <a:cubicBezTo>
                    <a:pt x="1362" y="314"/>
                    <a:pt x="1472" y="335"/>
                    <a:pt x="1577" y="379"/>
                  </a:cubicBezTo>
                  <a:cubicBezTo>
                    <a:pt x="1895" y="510"/>
                    <a:pt x="2101" y="819"/>
                    <a:pt x="2101" y="1163"/>
                  </a:cubicBezTo>
                  <a:cubicBezTo>
                    <a:pt x="2101" y="1630"/>
                    <a:pt x="1721" y="2009"/>
                    <a:pt x="1254" y="2009"/>
                  </a:cubicBezTo>
                  <a:cubicBezTo>
                    <a:pt x="911" y="2009"/>
                    <a:pt x="601" y="1803"/>
                    <a:pt x="471" y="1487"/>
                  </a:cubicBezTo>
                  <a:cubicBezTo>
                    <a:pt x="339" y="1169"/>
                    <a:pt x="412" y="806"/>
                    <a:pt x="654" y="562"/>
                  </a:cubicBezTo>
                  <a:cubicBezTo>
                    <a:pt x="816" y="400"/>
                    <a:pt x="1032" y="314"/>
                    <a:pt x="1253" y="314"/>
                  </a:cubicBezTo>
                  <a:close/>
                  <a:moveTo>
                    <a:pt x="1254" y="1"/>
                  </a:moveTo>
                  <a:cubicBezTo>
                    <a:pt x="784" y="1"/>
                    <a:pt x="360" y="285"/>
                    <a:pt x="181" y="718"/>
                  </a:cubicBezTo>
                  <a:cubicBezTo>
                    <a:pt x="1" y="1152"/>
                    <a:pt x="101" y="1651"/>
                    <a:pt x="433" y="1984"/>
                  </a:cubicBezTo>
                  <a:cubicBezTo>
                    <a:pt x="655" y="2206"/>
                    <a:pt x="952" y="2323"/>
                    <a:pt x="1255" y="2323"/>
                  </a:cubicBezTo>
                  <a:cubicBezTo>
                    <a:pt x="1404" y="2323"/>
                    <a:pt x="1555" y="2295"/>
                    <a:pt x="1698" y="2236"/>
                  </a:cubicBezTo>
                  <a:cubicBezTo>
                    <a:pt x="2132" y="2055"/>
                    <a:pt x="2415" y="1633"/>
                    <a:pt x="2415" y="1163"/>
                  </a:cubicBezTo>
                  <a:cubicBezTo>
                    <a:pt x="2415" y="522"/>
                    <a:pt x="1895" y="2"/>
                    <a:pt x="125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81"/>
            <p:cNvSpPr/>
            <p:nvPr/>
          </p:nvSpPr>
          <p:spPr>
            <a:xfrm>
              <a:off x="3206775" y="768975"/>
              <a:ext cx="99600" cy="66550"/>
            </a:xfrm>
            <a:custGeom>
              <a:avLst/>
              <a:gdLst/>
              <a:ahLst/>
              <a:cxnLst/>
              <a:rect l="l" t="t" r="r" b="b"/>
              <a:pathLst>
                <a:path w="3984" h="2662" extrusionOk="0">
                  <a:moveTo>
                    <a:pt x="1993" y="0"/>
                  </a:moveTo>
                  <a:cubicBezTo>
                    <a:pt x="1904" y="0"/>
                    <a:pt x="1832" y="74"/>
                    <a:pt x="1836" y="162"/>
                  </a:cubicBezTo>
                  <a:lnTo>
                    <a:pt x="1836" y="1345"/>
                  </a:lnTo>
                  <a:lnTo>
                    <a:pt x="1013" y="1345"/>
                  </a:lnTo>
                  <a:cubicBezTo>
                    <a:pt x="1011" y="1345"/>
                    <a:pt x="1010" y="1345"/>
                    <a:pt x="1009" y="1345"/>
                  </a:cubicBezTo>
                  <a:cubicBezTo>
                    <a:pt x="767" y="1345"/>
                    <a:pt x="544" y="1481"/>
                    <a:pt x="431" y="1695"/>
                  </a:cubicBezTo>
                  <a:lnTo>
                    <a:pt x="42" y="2433"/>
                  </a:lnTo>
                  <a:cubicBezTo>
                    <a:pt x="0" y="2508"/>
                    <a:pt x="30" y="2603"/>
                    <a:pt x="107" y="2644"/>
                  </a:cubicBezTo>
                  <a:cubicBezTo>
                    <a:pt x="130" y="2656"/>
                    <a:pt x="154" y="2661"/>
                    <a:pt x="179" y="2661"/>
                  </a:cubicBezTo>
                  <a:cubicBezTo>
                    <a:pt x="239" y="2661"/>
                    <a:pt x="291" y="2629"/>
                    <a:pt x="318" y="2578"/>
                  </a:cubicBezTo>
                  <a:lnTo>
                    <a:pt x="707" y="1840"/>
                  </a:lnTo>
                  <a:cubicBezTo>
                    <a:pt x="768" y="1727"/>
                    <a:pt x="885" y="1657"/>
                    <a:pt x="1013" y="1657"/>
                  </a:cubicBezTo>
                  <a:lnTo>
                    <a:pt x="2971" y="1657"/>
                  </a:lnTo>
                  <a:cubicBezTo>
                    <a:pt x="3100" y="1657"/>
                    <a:pt x="3218" y="1727"/>
                    <a:pt x="3277" y="1840"/>
                  </a:cubicBezTo>
                  <a:lnTo>
                    <a:pt x="3667" y="2578"/>
                  </a:lnTo>
                  <a:cubicBezTo>
                    <a:pt x="3694" y="2631"/>
                    <a:pt x="3748" y="2661"/>
                    <a:pt x="3804" y="2661"/>
                  </a:cubicBezTo>
                  <a:cubicBezTo>
                    <a:pt x="3829" y="2661"/>
                    <a:pt x="3855" y="2655"/>
                    <a:pt x="3879" y="2643"/>
                  </a:cubicBezTo>
                  <a:cubicBezTo>
                    <a:pt x="3954" y="2602"/>
                    <a:pt x="3984" y="2508"/>
                    <a:pt x="3943" y="2431"/>
                  </a:cubicBezTo>
                  <a:lnTo>
                    <a:pt x="3943" y="2431"/>
                  </a:lnTo>
                  <a:lnTo>
                    <a:pt x="3943" y="2433"/>
                  </a:lnTo>
                  <a:lnTo>
                    <a:pt x="3554" y="1695"/>
                  </a:lnTo>
                  <a:cubicBezTo>
                    <a:pt x="3442" y="1481"/>
                    <a:pt x="3218" y="1345"/>
                    <a:pt x="2975" y="1345"/>
                  </a:cubicBezTo>
                  <a:cubicBezTo>
                    <a:pt x="2974" y="1345"/>
                    <a:pt x="2972" y="1345"/>
                    <a:pt x="2971" y="1345"/>
                  </a:cubicBezTo>
                  <a:lnTo>
                    <a:pt x="2149" y="1345"/>
                  </a:lnTo>
                  <a:lnTo>
                    <a:pt x="2149" y="162"/>
                  </a:lnTo>
                  <a:cubicBezTo>
                    <a:pt x="2151" y="74"/>
                    <a:pt x="2081" y="0"/>
                    <a:pt x="199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81"/>
            <p:cNvSpPr/>
            <p:nvPr/>
          </p:nvSpPr>
          <p:spPr>
            <a:xfrm>
              <a:off x="3270800" y="672750"/>
              <a:ext cx="88725" cy="41550"/>
            </a:xfrm>
            <a:custGeom>
              <a:avLst/>
              <a:gdLst/>
              <a:ahLst/>
              <a:cxnLst/>
              <a:rect l="l" t="t" r="r" b="b"/>
              <a:pathLst>
                <a:path w="3549" h="1662" extrusionOk="0">
                  <a:moveTo>
                    <a:pt x="1774" y="0"/>
                  </a:moveTo>
                  <a:cubicBezTo>
                    <a:pt x="1686" y="0"/>
                    <a:pt x="1615" y="73"/>
                    <a:pt x="1618" y="162"/>
                  </a:cubicBezTo>
                  <a:lnTo>
                    <a:pt x="1618" y="675"/>
                  </a:lnTo>
                  <a:lnTo>
                    <a:pt x="739" y="675"/>
                  </a:lnTo>
                  <a:cubicBezTo>
                    <a:pt x="556" y="675"/>
                    <a:pt x="389" y="776"/>
                    <a:pt x="304" y="936"/>
                  </a:cubicBezTo>
                  <a:lnTo>
                    <a:pt x="44" y="1427"/>
                  </a:lnTo>
                  <a:cubicBezTo>
                    <a:pt x="1" y="1504"/>
                    <a:pt x="29" y="1602"/>
                    <a:pt x="107" y="1643"/>
                  </a:cubicBezTo>
                  <a:cubicBezTo>
                    <a:pt x="131" y="1655"/>
                    <a:pt x="156" y="1661"/>
                    <a:pt x="181" y="1661"/>
                  </a:cubicBezTo>
                  <a:cubicBezTo>
                    <a:pt x="239" y="1661"/>
                    <a:pt x="294" y="1629"/>
                    <a:pt x="321" y="1574"/>
                  </a:cubicBezTo>
                  <a:lnTo>
                    <a:pt x="581" y="1083"/>
                  </a:lnTo>
                  <a:cubicBezTo>
                    <a:pt x="612" y="1025"/>
                    <a:pt x="673" y="989"/>
                    <a:pt x="739" y="989"/>
                  </a:cubicBezTo>
                  <a:lnTo>
                    <a:pt x="2810" y="989"/>
                  </a:lnTo>
                  <a:cubicBezTo>
                    <a:pt x="2876" y="989"/>
                    <a:pt x="2937" y="1025"/>
                    <a:pt x="2968" y="1083"/>
                  </a:cubicBezTo>
                  <a:lnTo>
                    <a:pt x="3228" y="1574"/>
                  </a:lnTo>
                  <a:cubicBezTo>
                    <a:pt x="3255" y="1629"/>
                    <a:pt x="3310" y="1661"/>
                    <a:pt x="3368" y="1661"/>
                  </a:cubicBezTo>
                  <a:cubicBezTo>
                    <a:pt x="3393" y="1661"/>
                    <a:pt x="3418" y="1655"/>
                    <a:pt x="3442" y="1643"/>
                  </a:cubicBezTo>
                  <a:cubicBezTo>
                    <a:pt x="3518" y="1602"/>
                    <a:pt x="3548" y="1504"/>
                    <a:pt x="3505" y="1427"/>
                  </a:cubicBezTo>
                  <a:lnTo>
                    <a:pt x="3245" y="936"/>
                  </a:lnTo>
                  <a:cubicBezTo>
                    <a:pt x="3160" y="776"/>
                    <a:pt x="2993" y="675"/>
                    <a:pt x="2810" y="675"/>
                  </a:cubicBezTo>
                  <a:lnTo>
                    <a:pt x="1931" y="675"/>
                  </a:lnTo>
                  <a:lnTo>
                    <a:pt x="1931" y="162"/>
                  </a:lnTo>
                  <a:cubicBezTo>
                    <a:pt x="1934" y="73"/>
                    <a:pt x="1863" y="0"/>
                    <a:pt x="17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81"/>
            <p:cNvSpPr/>
            <p:nvPr/>
          </p:nvSpPr>
          <p:spPr>
            <a:xfrm>
              <a:off x="3323975" y="769225"/>
              <a:ext cx="99550" cy="66300"/>
            </a:xfrm>
            <a:custGeom>
              <a:avLst/>
              <a:gdLst/>
              <a:ahLst/>
              <a:cxnLst/>
              <a:rect l="l" t="t" r="r" b="b"/>
              <a:pathLst>
                <a:path w="3982" h="2652" extrusionOk="0">
                  <a:moveTo>
                    <a:pt x="1990" y="1"/>
                  </a:moveTo>
                  <a:cubicBezTo>
                    <a:pt x="1906" y="1"/>
                    <a:pt x="1837" y="68"/>
                    <a:pt x="1834" y="153"/>
                  </a:cubicBezTo>
                  <a:lnTo>
                    <a:pt x="1834" y="1335"/>
                  </a:lnTo>
                  <a:lnTo>
                    <a:pt x="1010" y="1335"/>
                  </a:lnTo>
                  <a:cubicBezTo>
                    <a:pt x="767" y="1335"/>
                    <a:pt x="542" y="1469"/>
                    <a:pt x="428" y="1686"/>
                  </a:cubicBezTo>
                  <a:lnTo>
                    <a:pt x="39" y="2423"/>
                  </a:lnTo>
                  <a:cubicBezTo>
                    <a:pt x="1" y="2499"/>
                    <a:pt x="32" y="2591"/>
                    <a:pt x="106" y="2630"/>
                  </a:cubicBezTo>
                  <a:cubicBezTo>
                    <a:pt x="130" y="2643"/>
                    <a:pt x="155" y="2649"/>
                    <a:pt x="180" y="2649"/>
                  </a:cubicBezTo>
                  <a:cubicBezTo>
                    <a:pt x="235" y="2649"/>
                    <a:pt x="287" y="2620"/>
                    <a:pt x="316" y="2569"/>
                  </a:cubicBezTo>
                  <a:lnTo>
                    <a:pt x="705" y="1832"/>
                  </a:lnTo>
                  <a:cubicBezTo>
                    <a:pt x="764" y="1720"/>
                    <a:pt x="880" y="1648"/>
                    <a:pt x="1007" y="1648"/>
                  </a:cubicBezTo>
                  <a:cubicBezTo>
                    <a:pt x="1008" y="1648"/>
                    <a:pt x="1009" y="1648"/>
                    <a:pt x="1010" y="1649"/>
                  </a:cubicBezTo>
                  <a:lnTo>
                    <a:pt x="2969" y="1649"/>
                  </a:lnTo>
                  <a:cubicBezTo>
                    <a:pt x="3097" y="1649"/>
                    <a:pt x="3215" y="1719"/>
                    <a:pt x="3275" y="1832"/>
                  </a:cubicBezTo>
                  <a:lnTo>
                    <a:pt x="3664" y="2569"/>
                  </a:lnTo>
                  <a:cubicBezTo>
                    <a:pt x="3692" y="2622"/>
                    <a:pt x="3747" y="2652"/>
                    <a:pt x="3803" y="2652"/>
                  </a:cubicBezTo>
                  <a:cubicBezTo>
                    <a:pt x="3827" y="2652"/>
                    <a:pt x="3852" y="2646"/>
                    <a:pt x="3875" y="2634"/>
                  </a:cubicBezTo>
                  <a:cubicBezTo>
                    <a:pt x="3952" y="2593"/>
                    <a:pt x="3981" y="2499"/>
                    <a:pt x="3941" y="2423"/>
                  </a:cubicBezTo>
                  <a:lnTo>
                    <a:pt x="3552" y="1686"/>
                  </a:lnTo>
                  <a:cubicBezTo>
                    <a:pt x="3439" y="1471"/>
                    <a:pt x="3216" y="1335"/>
                    <a:pt x="2974" y="1335"/>
                  </a:cubicBezTo>
                  <a:cubicBezTo>
                    <a:pt x="2973" y="1335"/>
                    <a:pt x="2972" y="1335"/>
                    <a:pt x="2970" y="1335"/>
                  </a:cubicBezTo>
                  <a:lnTo>
                    <a:pt x="2147" y="1335"/>
                  </a:lnTo>
                  <a:lnTo>
                    <a:pt x="2147" y="153"/>
                  </a:lnTo>
                  <a:cubicBezTo>
                    <a:pt x="2144" y="68"/>
                    <a:pt x="2075" y="1"/>
                    <a:pt x="199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0" name="Google Shape;1030;p81"/>
          <p:cNvSpPr/>
          <p:nvPr/>
        </p:nvSpPr>
        <p:spPr>
          <a:xfrm>
            <a:off x="3776113" y="3390975"/>
            <a:ext cx="235964" cy="235945"/>
          </a:xfrm>
          <a:custGeom>
            <a:avLst/>
            <a:gdLst/>
            <a:ahLst/>
            <a:cxnLst/>
            <a:rect l="l" t="t" r="r" b="b"/>
            <a:pathLst>
              <a:path w="7673" h="7673" extrusionOk="0">
                <a:moveTo>
                  <a:pt x="7449" y="1530"/>
                </a:moveTo>
                <a:lnTo>
                  <a:pt x="7447" y="7179"/>
                </a:lnTo>
                <a:cubicBezTo>
                  <a:pt x="7447" y="7327"/>
                  <a:pt x="7328" y="7448"/>
                  <a:pt x="7178" y="7448"/>
                </a:cubicBezTo>
                <a:lnTo>
                  <a:pt x="496" y="7448"/>
                </a:lnTo>
                <a:cubicBezTo>
                  <a:pt x="348" y="7448"/>
                  <a:pt x="227" y="7327"/>
                  <a:pt x="227" y="7179"/>
                </a:cubicBezTo>
                <a:lnTo>
                  <a:pt x="227" y="1530"/>
                </a:lnTo>
                <a:close/>
                <a:moveTo>
                  <a:pt x="495" y="1"/>
                </a:moveTo>
                <a:cubicBezTo>
                  <a:pt x="221" y="2"/>
                  <a:pt x="1" y="223"/>
                  <a:pt x="1" y="496"/>
                </a:cubicBezTo>
                <a:lnTo>
                  <a:pt x="1" y="7179"/>
                </a:lnTo>
                <a:cubicBezTo>
                  <a:pt x="1" y="7452"/>
                  <a:pt x="221" y="7673"/>
                  <a:pt x="495" y="7673"/>
                </a:cubicBezTo>
                <a:lnTo>
                  <a:pt x="7177" y="7673"/>
                </a:lnTo>
                <a:cubicBezTo>
                  <a:pt x="7450" y="7673"/>
                  <a:pt x="7672" y="7452"/>
                  <a:pt x="7672" y="7179"/>
                </a:cubicBezTo>
                <a:lnTo>
                  <a:pt x="7672" y="496"/>
                </a:lnTo>
                <a:cubicBezTo>
                  <a:pt x="7672" y="223"/>
                  <a:pt x="7451" y="2"/>
                  <a:pt x="7178" y="1"/>
                </a:cubicBezTo>
                <a:lnTo>
                  <a:pt x="3577" y="1"/>
                </a:lnTo>
                <a:cubicBezTo>
                  <a:pt x="3515" y="1"/>
                  <a:pt x="3465" y="52"/>
                  <a:pt x="3465" y="114"/>
                </a:cubicBezTo>
                <a:cubicBezTo>
                  <a:pt x="3465" y="176"/>
                  <a:pt x="3515" y="226"/>
                  <a:pt x="3577" y="226"/>
                </a:cubicBezTo>
                <a:lnTo>
                  <a:pt x="7178" y="226"/>
                </a:lnTo>
                <a:cubicBezTo>
                  <a:pt x="7326" y="227"/>
                  <a:pt x="7447" y="347"/>
                  <a:pt x="7447" y="495"/>
                </a:cubicBezTo>
                <a:lnTo>
                  <a:pt x="7447" y="1305"/>
                </a:lnTo>
                <a:lnTo>
                  <a:pt x="225" y="1305"/>
                </a:lnTo>
                <a:lnTo>
                  <a:pt x="225" y="495"/>
                </a:lnTo>
                <a:cubicBezTo>
                  <a:pt x="227" y="347"/>
                  <a:pt x="346" y="227"/>
                  <a:pt x="495" y="226"/>
                </a:cubicBezTo>
                <a:lnTo>
                  <a:pt x="2868" y="226"/>
                </a:lnTo>
                <a:cubicBezTo>
                  <a:pt x="2930" y="226"/>
                  <a:pt x="2980" y="176"/>
                  <a:pt x="2980" y="114"/>
                </a:cubicBezTo>
                <a:cubicBezTo>
                  <a:pt x="2980" y="52"/>
                  <a:pt x="2930" y="1"/>
                  <a:pt x="286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1" name="Google Shape;1031;p81"/>
          <p:cNvGrpSpPr/>
          <p:nvPr/>
        </p:nvGrpSpPr>
        <p:grpSpPr>
          <a:xfrm>
            <a:off x="5204814" y="1883188"/>
            <a:ext cx="181800" cy="268603"/>
            <a:chOff x="5204814" y="1883188"/>
            <a:chExt cx="181800" cy="268603"/>
          </a:xfrm>
        </p:grpSpPr>
        <p:sp>
          <p:nvSpPr>
            <p:cNvPr id="1032" name="Google Shape;1032;p81"/>
            <p:cNvSpPr/>
            <p:nvPr/>
          </p:nvSpPr>
          <p:spPr>
            <a:xfrm rot="2700000">
              <a:off x="5231438" y="1909812"/>
              <a:ext cx="128552" cy="128552"/>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81"/>
            <p:cNvSpPr/>
            <p:nvPr/>
          </p:nvSpPr>
          <p:spPr>
            <a:xfrm rot="2700000">
              <a:off x="5231438" y="1996616"/>
              <a:ext cx="128552" cy="128552"/>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4" name="Google Shape;1034;p81"/>
          <p:cNvSpPr/>
          <p:nvPr/>
        </p:nvSpPr>
        <p:spPr>
          <a:xfrm>
            <a:off x="5177825" y="3390900"/>
            <a:ext cx="235800" cy="236100"/>
          </a:xfrm>
          <a:prstGeom prst="flowChartSummingJunct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81"/>
          <p:cNvSpPr txBox="1"/>
          <p:nvPr>
            <p:ph type="ctrTitle" idx="2"/>
          </p:nvPr>
        </p:nvSpPr>
        <p:spPr>
          <a:xfrm>
            <a:off x="1610575" y="1611625"/>
            <a:ext cx="1853100" cy="31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sym typeface="+mn-ea"/>
              </a:rPr>
              <a:t>    Heat Maps</a:t>
            </a:r>
            <a:endParaRPr lang="en-GB"/>
          </a:p>
        </p:txBody>
      </p:sp>
      <p:sp>
        <p:nvSpPr>
          <p:cNvPr id="1036" name="Google Shape;1036;p81"/>
          <p:cNvSpPr txBox="1"/>
          <p:nvPr>
            <p:ph type="ctrTitle" idx="3"/>
          </p:nvPr>
        </p:nvSpPr>
        <p:spPr>
          <a:xfrm>
            <a:off x="5706745" y="1613535"/>
            <a:ext cx="2383155" cy="3149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ym typeface="+mn-ea"/>
              </a:rPr>
              <a:t>Network Diagrams</a:t>
            </a:r>
            <a:endParaRPr lang="en-GB"/>
          </a:p>
        </p:txBody>
      </p:sp>
      <p:sp>
        <p:nvSpPr>
          <p:cNvPr id="1037" name="Google Shape;1037;p81"/>
          <p:cNvSpPr txBox="1"/>
          <p:nvPr>
            <p:ph type="ctrTitle" idx="4"/>
          </p:nvPr>
        </p:nvSpPr>
        <p:spPr>
          <a:xfrm>
            <a:off x="800735" y="3135630"/>
            <a:ext cx="2662555" cy="31496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sym typeface="+mn-ea"/>
              </a:rPr>
              <a:t>Time Series Analysis</a:t>
            </a:r>
            <a:endParaRPr lang="en-GB"/>
          </a:p>
        </p:txBody>
      </p:sp>
      <p:sp>
        <p:nvSpPr>
          <p:cNvPr id="1038" name="Google Shape;1038;p81"/>
          <p:cNvSpPr txBox="1"/>
          <p:nvPr>
            <p:ph type="ctrTitle" idx="5"/>
          </p:nvPr>
        </p:nvSpPr>
        <p:spPr>
          <a:xfrm>
            <a:off x="5707025" y="3144067"/>
            <a:ext cx="1853100" cy="3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ym typeface="+mn-ea"/>
              </a:rPr>
              <a:t>Bubble Charts</a:t>
            </a:r>
            <a:endParaRPr lang="en-GB"/>
          </a:p>
        </p:txBody>
      </p:sp>
      <p:sp>
        <p:nvSpPr>
          <p:cNvPr id="1039" name="Google Shape;1039;p81"/>
          <p:cNvSpPr txBox="1"/>
          <p:nvPr>
            <p:ph type="subTitle" idx="1"/>
          </p:nvPr>
        </p:nvSpPr>
        <p:spPr>
          <a:xfrm>
            <a:off x="5706745" y="3431540"/>
            <a:ext cx="2391410" cy="367665"/>
          </a:xfrm>
          <a:prstGeom prst="rect">
            <a:avLst/>
          </a:prstGeom>
        </p:spPr>
        <p:txBody>
          <a:bodyPr spcFirstLastPara="1" wrap="square" lIns="91425" tIns="91425" rIns="91425" bIns="91425" anchor="t" anchorCtr="0">
            <a:noAutofit/>
          </a:bodyPr>
          <a:lstStyle/>
          <a:p>
            <a:pPr marL="0" lvl="1" indent="0" algn="just" rtl="0">
              <a:spcBef>
                <a:spcPts val="0"/>
              </a:spcBef>
              <a:spcAft>
                <a:spcPts val="1600"/>
              </a:spcAft>
              <a:buNone/>
            </a:pPr>
            <a:r>
              <a:rPr lang="en-US">
                <a:sym typeface="+mn-ea"/>
              </a:rPr>
              <a:t>Makes multi-dimensional data visualisable and makes it easier to comprehend the various factors that affect commodity markets.</a:t>
            </a:r>
            <a:endParaRPr lang="en-US" altLang="en-GB"/>
          </a:p>
        </p:txBody>
      </p:sp>
      <p:sp>
        <p:nvSpPr>
          <p:cNvPr id="1040" name="Google Shape;1040;p81"/>
          <p:cNvSpPr txBox="1"/>
          <p:nvPr>
            <p:ph type="subTitle" idx="6"/>
          </p:nvPr>
        </p:nvSpPr>
        <p:spPr>
          <a:xfrm>
            <a:off x="1048385" y="1905000"/>
            <a:ext cx="2414905" cy="367665"/>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US">
                <a:sym typeface="+mn-ea"/>
              </a:rPr>
              <a:t>Provides a concise synopsis of intricate data patterns, facilitating the detection of patterns and deviations.</a:t>
            </a:r>
            <a:endParaRPr lang="en-GB"/>
          </a:p>
        </p:txBody>
      </p:sp>
      <p:sp>
        <p:nvSpPr>
          <p:cNvPr id="1041" name="Google Shape;1041;p81"/>
          <p:cNvSpPr txBox="1"/>
          <p:nvPr>
            <p:ph type="subTitle" idx="7"/>
          </p:nvPr>
        </p:nvSpPr>
        <p:spPr>
          <a:xfrm>
            <a:off x="1192530" y="3420745"/>
            <a:ext cx="2270760" cy="367665"/>
          </a:xfrm>
          <a:prstGeom prst="rect">
            <a:avLst/>
          </a:prstGeom>
        </p:spPr>
        <p:txBody>
          <a:bodyPr spcFirstLastPara="1" wrap="square" lIns="91425" tIns="91425" rIns="91425" bIns="91425" anchor="t" anchorCtr="0">
            <a:noAutofit/>
          </a:bodyPr>
          <a:lstStyle/>
          <a:p>
            <a:pPr marL="0" lvl="1" indent="0" algn="just" rtl="0">
              <a:spcBef>
                <a:spcPts val="0"/>
              </a:spcBef>
              <a:spcAft>
                <a:spcPts val="0"/>
              </a:spcAft>
              <a:buNone/>
            </a:pPr>
            <a:r>
              <a:rPr lang="en-US">
                <a:sym typeface="+mn-ea"/>
              </a:rPr>
              <a:t>Makes predictive analytics possible, assisting companies in making wise choices in a changing marketplace.</a:t>
            </a:r>
            <a:endParaRPr lang="en-US" altLang="en-GB"/>
          </a:p>
        </p:txBody>
      </p:sp>
      <p:sp>
        <p:nvSpPr>
          <p:cNvPr id="1042" name="Google Shape;1042;p81"/>
          <p:cNvSpPr txBox="1"/>
          <p:nvPr>
            <p:ph type="subTitle" idx="8"/>
          </p:nvPr>
        </p:nvSpPr>
        <p:spPr>
          <a:xfrm>
            <a:off x="5706745" y="1901825"/>
            <a:ext cx="2663190" cy="607695"/>
          </a:xfrm>
          <a:prstGeom prst="rect">
            <a:avLst/>
          </a:prstGeom>
        </p:spPr>
        <p:txBody>
          <a:bodyPr spcFirstLastPara="1" wrap="square" lIns="91425" tIns="91425" rIns="91425" bIns="91425" anchor="t" anchorCtr="0">
            <a:noAutofit/>
          </a:bodyPr>
          <a:lstStyle/>
          <a:p>
            <a:pPr marL="0" lvl="1" indent="0" algn="just" rtl="0">
              <a:spcBef>
                <a:spcPts val="0"/>
              </a:spcBef>
              <a:spcAft>
                <a:spcPts val="1600"/>
              </a:spcAft>
              <a:buNone/>
            </a:pPr>
            <a:r>
              <a:rPr lang="en-US" altLang="en-GB"/>
              <a:t>O</a:t>
            </a:r>
            <a:r>
              <a:rPr lang="en-US">
                <a:sym typeface="+mn-ea"/>
              </a:rPr>
              <a:t>ffers a comprehensive perspective by highlighting the interdependencies and connections within the commodities market.</a:t>
            </a:r>
            <a:endParaRPr lang="en-US" altLang="en-GB"/>
          </a:p>
        </p:txBody>
      </p:sp>
      <p:sp>
        <p:nvSpPr>
          <p:cNvPr id="8" name="Text Box 7"/>
          <p:cNvSpPr txBox="1"/>
          <p:nvPr/>
        </p:nvSpPr>
        <p:spPr>
          <a:xfrm>
            <a:off x="6155690" y="4443730"/>
            <a:ext cx="3048000" cy="306705"/>
          </a:xfrm>
          <a:prstGeom prst="rect">
            <a:avLst/>
          </a:prstGeom>
          <a:noFill/>
        </p:spPr>
        <p:txBody>
          <a:bodyPr wrap="square" rtlCol="0">
            <a:spAutoFit/>
          </a:bodyPr>
          <a:p>
            <a:r>
              <a:rPr lang="en-US">
                <a:solidFill>
                  <a:schemeClr val="bg1"/>
                </a:solidFill>
              </a:rPr>
              <a:t>(World Gold Council, 2023)</a:t>
            </a:r>
            <a:endParaRPr lang="en-US">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728" name="Shape 1728"/>
        <p:cNvGrpSpPr/>
        <p:nvPr/>
      </p:nvGrpSpPr>
      <p:grpSpPr>
        <a:xfrm>
          <a:off x="0" y="0"/>
          <a:ext cx="0" cy="0"/>
          <a:chOff x="0" y="0"/>
          <a:chExt cx="0" cy="0"/>
        </a:xfrm>
      </p:grpSpPr>
      <p:sp>
        <p:nvSpPr>
          <p:cNvPr id="1729" name="Google Shape;1729;p104"/>
          <p:cNvSpPr/>
          <p:nvPr/>
        </p:nvSpPr>
        <p:spPr>
          <a:xfrm>
            <a:off x="3635740" y="2715020"/>
            <a:ext cx="4696500" cy="24780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
        <p:nvSpPr>
          <p:cNvPr id="1730" name="Google Shape;1730;p104"/>
          <p:cNvSpPr txBox="1"/>
          <p:nvPr>
            <p:ph type="ctrTitle"/>
          </p:nvPr>
        </p:nvSpPr>
        <p:spPr>
          <a:xfrm>
            <a:off x="3414400" y="1822650"/>
            <a:ext cx="5007900" cy="954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3200" b="1">
                <a:sym typeface="+mn-ea"/>
              </a:rPr>
              <a:t>Applications of Immersive Environments in Business</a:t>
            </a:r>
            <a:endParaRPr lang="en-US" sz="3200" b="1">
              <a:sym typeface="+mn-ea"/>
            </a:endParaRPr>
          </a:p>
        </p:txBody>
      </p:sp>
      <p:sp>
        <p:nvSpPr>
          <p:cNvPr id="1731" name="Google Shape;1731;p104"/>
          <p:cNvSpPr txBox="1"/>
          <p:nvPr>
            <p:ph type="subTitle" idx="1"/>
          </p:nvPr>
        </p:nvSpPr>
        <p:spPr>
          <a:xfrm>
            <a:off x="3636010" y="2715260"/>
            <a:ext cx="4380230" cy="2226945"/>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US" sz="1000">
                <a:sym typeface="+mn-ea"/>
              </a:rPr>
              <a:t>Immersive environments, such as virtual reality (VR) and augmented reality (AR), are transforming various business sectors by offering a unique and engaging way to interact with products, services, and information. Here are some notable examples of immersive Technology applications in business:</a:t>
            </a:r>
            <a:endParaRPr lang="en-US" sz="1000"/>
          </a:p>
          <a:p>
            <a:pPr lvl="1" algn="just">
              <a:buFont typeface="Arial" panose="020B0604020202020204" pitchFamily="34" charset="0"/>
              <a:buChar char="•"/>
            </a:pPr>
            <a:r>
              <a:rPr lang="en-US" sz="1000">
                <a:sym typeface="+mn-ea"/>
              </a:rPr>
              <a:t>Product Design and Prototyping</a:t>
            </a:r>
            <a:endParaRPr lang="en-US" sz="1000"/>
          </a:p>
          <a:p>
            <a:pPr lvl="1" algn="just">
              <a:buFont typeface="Arial" panose="020B0604020202020204" pitchFamily="34" charset="0"/>
              <a:buChar char="•"/>
            </a:pPr>
            <a:r>
              <a:rPr lang="en-US" sz="1000">
                <a:sym typeface="+mn-ea"/>
              </a:rPr>
              <a:t>Training and Simulation</a:t>
            </a:r>
            <a:endParaRPr lang="en-US" sz="1000"/>
          </a:p>
          <a:p>
            <a:pPr lvl="1" algn="just">
              <a:buFont typeface="Arial" panose="020B0604020202020204" pitchFamily="34" charset="0"/>
              <a:buChar char="•"/>
            </a:pPr>
            <a:r>
              <a:rPr lang="en-US" sz="1000">
                <a:sym typeface="+mn-ea"/>
              </a:rPr>
              <a:t>Customer Experience Enhancement</a:t>
            </a:r>
            <a:endParaRPr lang="en-US" sz="1000"/>
          </a:p>
          <a:p>
            <a:pPr lvl="1" algn="just">
              <a:buFont typeface="Arial" panose="020B0604020202020204" pitchFamily="34" charset="0"/>
              <a:buChar char="•"/>
            </a:pPr>
            <a:r>
              <a:rPr lang="en-US" sz="1000">
                <a:sym typeface="+mn-ea"/>
              </a:rPr>
              <a:t>Remote Collaboration and Meetings</a:t>
            </a:r>
            <a:endParaRPr lang="en-US" sz="1000"/>
          </a:p>
          <a:p>
            <a:pPr lvl="1" algn="just">
              <a:buFont typeface="Arial" panose="020B0604020202020204" pitchFamily="34" charset="0"/>
              <a:buChar char="•"/>
            </a:pPr>
            <a:r>
              <a:rPr lang="en-US" sz="1000">
                <a:sym typeface="+mn-ea"/>
              </a:rPr>
              <a:t>Marketing and Sales</a:t>
            </a:r>
            <a:endParaRPr lang="en-GB"/>
          </a:p>
        </p:txBody>
      </p:sp>
      <p:pic>
        <p:nvPicPr>
          <p:cNvPr id="1732" name="Google Shape;1732;p104"/>
          <p:cNvPicPr preferRelativeResize="0"/>
          <p:nvPr/>
        </p:nvPicPr>
        <p:blipFill>
          <a:blip r:embed="rId1"/>
          <a:stretch>
            <a:fillRect/>
          </a:stretch>
        </p:blipFill>
        <p:spPr>
          <a:xfrm>
            <a:off x="6" y="0"/>
            <a:ext cx="3422993" cy="5143500"/>
          </a:xfrm>
          <a:prstGeom prst="rect">
            <a:avLst/>
          </a:prstGeom>
          <a:noFill/>
          <a:ln>
            <a:noFill/>
          </a:ln>
        </p:spPr>
      </p:pic>
      <p:sp>
        <p:nvSpPr>
          <p:cNvPr id="1733" name="Google Shape;1733;p104"/>
          <p:cNvSpPr/>
          <p:nvPr/>
        </p:nvSpPr>
        <p:spPr>
          <a:xfrm>
            <a:off x="-1429925" y="2777250"/>
            <a:ext cx="4099200" cy="3583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CCCCC"/>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32"/>
                                        </p:tgtEl>
                                        <p:attrNameLst>
                                          <p:attrName>style.visibility</p:attrName>
                                        </p:attrNameLst>
                                      </p:cBhvr>
                                      <p:to>
                                        <p:strVal val="visible"/>
                                      </p:to>
                                    </p:set>
                                    <p:animEffect transition="in" filter="fade">
                                      <p:cBhvr>
                                        <p:cTn id="7" dur="1000"/>
                                        <p:tgtEl>
                                          <p:spTgt spid="1732"/>
                                        </p:tgtEl>
                                      </p:cBhvr>
                                    </p:animEffect>
                                  </p:childTnLst>
                                </p:cTn>
                              </p:par>
                            </p:childTnLst>
                          </p:cTn>
                        </p:par>
                        <p:par>
                          <p:cTn id="8" fill="hold">
                            <p:stCondLst>
                              <p:cond delay="1000"/>
                            </p:stCondLst>
                            <p:childTnLst>
                              <p:par>
                                <p:cTn id="9" presetID="2" presetClass="entr" presetSubtype="4" fill="hold" nodeType="afterEffect">
                                  <p:stCondLst>
                                    <p:cond delay="0"/>
                                  </p:stCondLst>
                                  <p:childTnLst>
                                    <p:set>
                                      <p:cBhvr>
                                        <p:cTn id="10" dur="1" fill="hold">
                                          <p:stCondLst>
                                            <p:cond delay="0"/>
                                          </p:stCondLst>
                                        </p:cTn>
                                        <p:tgtEl>
                                          <p:spTgt spid="1733"/>
                                        </p:tgtEl>
                                        <p:attrNameLst>
                                          <p:attrName>style.visibility</p:attrName>
                                        </p:attrNameLst>
                                      </p:cBhvr>
                                      <p:to>
                                        <p:strVal val="visible"/>
                                      </p:to>
                                    </p:set>
                                    <p:anim calcmode="lin" valueType="num">
                                      <p:cBhvr additive="base">
                                        <p:cTn id="11" dur="1000"/>
                                        <p:tgtEl>
                                          <p:spTgt spid="1733"/>
                                        </p:tgtEl>
                                        <p:attrNameLst>
                                          <p:attrName>ppt_y</p:attrName>
                                        </p:attrNameLst>
                                      </p:cBhvr>
                                      <p:tavLst>
                                        <p:tav tm="0" fmla="">
                                          <p:val>
                                            <p:strVal val="#ppt_y+1"/>
                                          </p:val>
                                        </p:tav>
                                        <p:tav tm="100000" fmla="">
                                          <p:val>
                                            <p:strVal val="#ppt_y"/>
                                          </p:val>
                                        </p:tav>
                                      </p:tavLst>
                                    </p:anim>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729"/>
                                        </p:tgtEl>
                                        <p:attrNameLst>
                                          <p:attrName>style.visibility</p:attrName>
                                        </p:attrNameLst>
                                      </p:cBhvr>
                                      <p:to>
                                        <p:strVal val="visible"/>
                                      </p:to>
                                    </p:set>
                                    <p:animEffect transition="in" filter="fade">
                                      <p:cBhvr>
                                        <p:cTn id="15" dur="1000"/>
                                        <p:tgtEl>
                                          <p:spTgt spid="1729"/>
                                        </p:tgtEl>
                                      </p:cBhvr>
                                    </p:animEffect>
                                  </p:childTnLst>
                                </p:cTn>
                              </p:par>
                            </p:childTnLst>
                          </p:cTn>
                        </p:par>
                        <p:par>
                          <p:cTn id="16" fill="hold">
                            <p:stCondLst>
                              <p:cond delay="3000"/>
                            </p:stCondLst>
                            <p:childTnLst>
                              <p:par>
                                <p:cTn id="17" presetID="2" presetClass="entr" presetSubtype="2" fill="hold" nodeType="afterEffect">
                                  <p:stCondLst>
                                    <p:cond delay="0"/>
                                  </p:stCondLst>
                                  <p:childTnLst>
                                    <p:set>
                                      <p:cBhvr>
                                        <p:cTn id="18" dur="1" fill="hold">
                                          <p:stCondLst>
                                            <p:cond delay="0"/>
                                          </p:stCondLst>
                                        </p:cTn>
                                        <p:tgtEl>
                                          <p:spTgt spid="1730"/>
                                        </p:tgtEl>
                                        <p:attrNameLst>
                                          <p:attrName>style.visibility</p:attrName>
                                        </p:attrNameLst>
                                      </p:cBhvr>
                                      <p:to>
                                        <p:strVal val="visible"/>
                                      </p:to>
                                    </p:set>
                                    <p:anim calcmode="lin" valueType="num">
                                      <p:cBhvr additive="base">
                                        <p:cTn id="19" dur="1000"/>
                                        <p:tgtEl>
                                          <p:spTgt spid="1730"/>
                                        </p:tgtEl>
                                        <p:attrNameLst>
                                          <p:attrName>ppt_x</p:attrName>
                                        </p:attrNameLst>
                                      </p:cBhvr>
                                      <p:tavLst>
                                        <p:tav tm="0" fmla="">
                                          <p:val>
                                            <p:strVal val="#ppt_x+1"/>
                                          </p:val>
                                        </p:tav>
                                        <p:tav tm="100000" fmla="">
                                          <p:val>
                                            <p:strVal val="#ppt_x"/>
                                          </p:val>
                                        </p:tav>
                                      </p:tavLst>
                                    </p:anim>
                                  </p:childTnLst>
                                </p:cTn>
                              </p:par>
                            </p:childTnLst>
                          </p:cTn>
                        </p:par>
                        <p:par>
                          <p:cTn id="20" fill="hold">
                            <p:stCondLst>
                              <p:cond delay="4000"/>
                            </p:stCondLst>
                            <p:childTnLst>
                              <p:par>
                                <p:cTn id="21" presetID="2" presetClass="entr" presetSubtype="8" fill="hold" nodeType="afterEffect">
                                  <p:stCondLst>
                                    <p:cond delay="0"/>
                                  </p:stCondLst>
                                  <p:childTnLst>
                                    <p:set>
                                      <p:cBhvr>
                                        <p:cTn id="22" dur="1" fill="hold">
                                          <p:stCondLst>
                                            <p:cond delay="0"/>
                                          </p:stCondLst>
                                        </p:cTn>
                                        <p:tgtEl>
                                          <p:spTgt spid="1731"/>
                                        </p:tgtEl>
                                        <p:attrNameLst>
                                          <p:attrName>style.visibility</p:attrName>
                                        </p:attrNameLst>
                                      </p:cBhvr>
                                      <p:to>
                                        <p:strVal val="visible"/>
                                      </p:to>
                                    </p:set>
                                    <p:anim calcmode="lin" valueType="num">
                                      <p:cBhvr additive="base">
                                        <p:cTn id="23" dur="1000"/>
                                        <p:tgtEl>
                                          <p:spTgt spid="1731"/>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599" name="Shape 1599"/>
        <p:cNvGrpSpPr/>
        <p:nvPr/>
      </p:nvGrpSpPr>
      <p:grpSpPr>
        <a:xfrm>
          <a:off x="0" y="0"/>
          <a:ext cx="0" cy="0"/>
          <a:chOff x="0" y="0"/>
          <a:chExt cx="0" cy="0"/>
        </a:xfrm>
      </p:grpSpPr>
      <p:sp>
        <p:nvSpPr>
          <p:cNvPr id="1600" name="Google Shape;1600;p99"/>
          <p:cNvSpPr/>
          <p:nvPr/>
        </p:nvSpPr>
        <p:spPr>
          <a:xfrm flipH="1">
            <a:off x="538480" y="920115"/>
            <a:ext cx="7366000" cy="3872865"/>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99"/>
          <p:cNvSpPr txBox="1"/>
          <p:nvPr>
            <p:ph type="title"/>
          </p:nvPr>
        </p:nvSpPr>
        <p:spPr>
          <a:xfrm>
            <a:off x="395605" y="267970"/>
            <a:ext cx="5471795" cy="41148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a:t>Enhancing the Story with Immersive Visualization Techniques</a:t>
            </a:r>
            <a:endParaRPr lang="en-US" altLang="en-GB"/>
          </a:p>
        </p:txBody>
      </p:sp>
      <p:sp>
        <p:nvSpPr>
          <p:cNvPr id="1604" name="Google Shape;1604;p99"/>
          <p:cNvSpPr txBox="1"/>
          <p:nvPr>
            <p:ph type="body" idx="1"/>
          </p:nvPr>
        </p:nvSpPr>
        <p:spPr>
          <a:xfrm>
            <a:off x="465455" y="844550"/>
            <a:ext cx="7355205" cy="3517900"/>
          </a:xfrm>
          <a:prstGeom prst="rect">
            <a:avLst/>
          </a:prstGeom>
        </p:spPr>
        <p:txBody>
          <a:bodyPr spcFirstLastPara="1" wrap="square" lIns="91425" tIns="91425" rIns="91425" bIns="91425" anchor="t" anchorCtr="0">
            <a:noAutofit/>
          </a:bodyPr>
          <a:lstStyle/>
          <a:p>
            <a:pPr marL="152400" indent="0" algn="just">
              <a:buNone/>
            </a:pPr>
            <a:r>
              <a:rPr lang="en-GB" sz="1400"/>
              <a:t>Real-Time Data Visualization:</a:t>
            </a:r>
            <a:endParaRPr lang="en-GB" sz="1400"/>
          </a:p>
          <a:p>
            <a:pPr lvl="1" algn="just"/>
            <a:r>
              <a:rPr lang="en-GB"/>
              <a:t>Integrate real-time data feeds into visualizations to provide a dynamic and up-to-date representation of commodity price movements.</a:t>
            </a:r>
            <a:endParaRPr lang="en-GB"/>
          </a:p>
          <a:p>
            <a:pPr lvl="1" algn="just"/>
            <a:r>
              <a:rPr lang="en-GB"/>
              <a:t>Monitor market trends as they unfold, enabling informed decision-making and risk management strategies.</a:t>
            </a:r>
            <a:endParaRPr lang="en-GB"/>
          </a:p>
          <a:p>
            <a:pPr lvl="1" algn="just"/>
            <a:r>
              <a:rPr lang="en-GB"/>
              <a:t>Stay ahead of the curve with real-time insights into commodity market dynamics.</a:t>
            </a:r>
            <a:endParaRPr lang="en-GB"/>
          </a:p>
          <a:p>
            <a:pPr marL="152400" indent="0" algn="just">
              <a:buNone/>
            </a:pPr>
            <a:r>
              <a:rPr lang="en-GB" sz="1400"/>
              <a:t>Augmented Reality (AR) Visualization:</a:t>
            </a:r>
            <a:endParaRPr lang="en-GB" sz="1400"/>
          </a:p>
          <a:p>
            <a:pPr lvl="1" algn="just"/>
            <a:r>
              <a:rPr lang="en-GB"/>
              <a:t>Overlay data visualizations onto the real world using AR technology.</a:t>
            </a:r>
            <a:endParaRPr lang="en-GB"/>
          </a:p>
          <a:p>
            <a:pPr lvl="1" algn="just"/>
            <a:r>
              <a:rPr lang="en-GB"/>
              <a:t>Enhance understanding of spatial relationships and market dynamics.</a:t>
            </a:r>
            <a:endParaRPr lang="en-GB"/>
          </a:p>
          <a:p>
            <a:pPr lvl="1" algn="just"/>
            <a:r>
              <a:rPr lang="en-GB"/>
              <a:t>Place data in context with the real world for a more compelling visual experience.</a:t>
            </a:r>
            <a:endParaRPr lang="en-GB"/>
          </a:p>
          <a:p>
            <a:pPr marL="152400" indent="0" algn="just">
              <a:buNone/>
            </a:pPr>
            <a:r>
              <a:rPr lang="en-GB" sz="1400"/>
              <a:t>Virtual Reality (VR) Visualization:</a:t>
            </a:r>
            <a:endParaRPr lang="en-GB" sz="1400"/>
          </a:p>
          <a:p>
            <a:pPr lvl="1" algn="just"/>
            <a:r>
              <a:rPr lang="en-GB"/>
              <a:t>Transport users into a virtual world where they can interact with 3D data visualizations in a immersive space.</a:t>
            </a:r>
            <a:endParaRPr lang="en-GB"/>
          </a:p>
          <a:p>
            <a:pPr lvl="1" algn="just"/>
            <a:r>
              <a:rPr lang="en-GB"/>
              <a:t>Provide an intuitive and engaging way to explore data relationships and patterns.</a:t>
            </a:r>
            <a:endParaRPr lang="en-GB"/>
          </a:p>
          <a:p>
            <a:pPr lvl="1" algn="just"/>
            <a:r>
              <a:rPr lang="en-GB"/>
              <a:t>Unleash the power of VR to make data more accessible and impactful.</a:t>
            </a:r>
            <a:endParaRPr lang="en-GB"/>
          </a:p>
          <a:p>
            <a:pPr marL="609600" lvl="1" indent="0" algn="just">
              <a:buNone/>
            </a:pPr>
            <a:endParaRPr lang="en-GB"/>
          </a:p>
          <a:p>
            <a:pPr lvl="1" algn="just"/>
            <a:endParaRPr lang="en-GB"/>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599" name="Shape 1599"/>
        <p:cNvGrpSpPr/>
        <p:nvPr/>
      </p:nvGrpSpPr>
      <p:grpSpPr>
        <a:xfrm>
          <a:off x="0" y="0"/>
          <a:ext cx="0" cy="0"/>
          <a:chOff x="0" y="0"/>
          <a:chExt cx="0" cy="0"/>
        </a:xfrm>
      </p:grpSpPr>
      <p:sp>
        <p:nvSpPr>
          <p:cNvPr id="1600" name="Google Shape;1600;p99"/>
          <p:cNvSpPr/>
          <p:nvPr/>
        </p:nvSpPr>
        <p:spPr>
          <a:xfrm flipH="1">
            <a:off x="539750" y="1132205"/>
            <a:ext cx="6073140" cy="3185795"/>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601" name="Google Shape;1601;p99"/>
          <p:cNvPicPr preferRelativeResize="0"/>
          <p:nvPr/>
        </p:nvPicPr>
        <p:blipFill rotWithShape="1">
          <a:blip r:embed="rId1"/>
          <a:srcRect t="199" b="209"/>
          <a:stretch>
            <a:fillRect/>
          </a:stretch>
        </p:blipFill>
        <p:spPr>
          <a:xfrm>
            <a:off x="6070450" y="0"/>
            <a:ext cx="3073551" cy="4599398"/>
          </a:xfrm>
          <a:prstGeom prst="rect">
            <a:avLst/>
          </a:prstGeom>
          <a:noFill/>
          <a:ln>
            <a:noFill/>
          </a:ln>
        </p:spPr>
      </p:pic>
      <p:sp>
        <p:nvSpPr>
          <p:cNvPr id="1602" name="Google Shape;1602;p99"/>
          <p:cNvSpPr txBox="1"/>
          <p:nvPr>
            <p:ph type="title"/>
          </p:nvPr>
        </p:nvSpPr>
        <p:spPr>
          <a:xfrm>
            <a:off x="395535" y="267720"/>
            <a:ext cx="36198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a:t>Conclusion</a:t>
            </a:r>
            <a:endParaRPr lang="en-US" altLang="en-GB"/>
          </a:p>
        </p:txBody>
      </p:sp>
      <p:sp>
        <p:nvSpPr>
          <p:cNvPr id="1604" name="Google Shape;1604;p99"/>
          <p:cNvSpPr txBox="1"/>
          <p:nvPr>
            <p:ph type="body" idx="1"/>
          </p:nvPr>
        </p:nvSpPr>
        <p:spPr>
          <a:xfrm>
            <a:off x="467360" y="1059815"/>
            <a:ext cx="5358130" cy="2169160"/>
          </a:xfrm>
          <a:prstGeom prst="rect">
            <a:avLst/>
          </a:prstGeom>
        </p:spPr>
        <p:txBody>
          <a:bodyPr spcFirstLastPara="1" wrap="square" lIns="91425" tIns="91425" rIns="91425" bIns="91425" anchor="t" anchorCtr="0">
            <a:noAutofit/>
          </a:bodyPr>
          <a:lstStyle/>
          <a:p>
            <a:pPr marL="152400" indent="0" algn="just">
              <a:buNone/>
            </a:pPr>
            <a:r>
              <a:rPr lang="en-US">
                <a:sym typeface="+mn-ea"/>
              </a:rPr>
              <a:t>Data visualization is a critical tool for businesses operating in the context of Industry 4.0. It enables businesses to effectively understand and utilize the vast amounts of data generated by connected devices and processes. By employing data visualization techniques, businesses can gain valuable insights that inform decision-making, enhance operational efficiency, and drive innovation. The adoption of data visualization empowers businesses to navigate the complexities of Industry 4.0 and achieve success in the digital age.</a:t>
            </a:r>
            <a:endParaRPr lang="en-US">
              <a:sym typeface="+mn-ea"/>
            </a:endParaRPr>
          </a:p>
          <a:p>
            <a:pPr algn="just"/>
            <a:r>
              <a:rPr lang="en-GB"/>
              <a:t>Immersive Data Exploration: User can explore data at their own pace.</a:t>
            </a:r>
            <a:endParaRPr lang="en-GB"/>
          </a:p>
          <a:p>
            <a:pPr algn="just"/>
            <a:r>
              <a:rPr lang="en-GB"/>
              <a:t>Immersive Storytelling: Immersive narrative weaves data with contextual information.</a:t>
            </a:r>
            <a:endParaRPr lang="en-GB"/>
          </a:p>
          <a:p>
            <a:pPr algn="just"/>
            <a:r>
              <a:rPr lang="en-GB"/>
              <a:t>Virtual Reality (VR) and Augmented Reality (AR) Visualization: VR/AR transport users into the world of commodity markets.</a:t>
            </a:r>
            <a:endParaRPr lang="en-GB"/>
          </a:p>
          <a:p>
            <a:pPr algn="just"/>
            <a:r>
              <a:rPr lang="en-GB"/>
              <a:t>Real-Time Data Visualization: Integrate real-time data feeds for dynamic visualization.</a:t>
            </a:r>
            <a:endParaRPr lang="en-GB"/>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845" name="Shape 1845"/>
        <p:cNvGrpSpPr/>
        <p:nvPr/>
      </p:nvGrpSpPr>
      <p:grpSpPr>
        <a:xfrm>
          <a:off x="0" y="0"/>
          <a:ext cx="0" cy="0"/>
          <a:chOff x="0" y="0"/>
          <a:chExt cx="0" cy="0"/>
        </a:xfrm>
      </p:grpSpPr>
      <p:sp>
        <p:nvSpPr>
          <p:cNvPr id="1846" name="Google Shape;1846;p111"/>
          <p:cNvSpPr txBox="1"/>
          <p:nvPr>
            <p:ph type="ctrTitle"/>
          </p:nvPr>
        </p:nvSpPr>
        <p:spPr>
          <a:xfrm>
            <a:off x="723900" y="470535"/>
            <a:ext cx="2211705" cy="9429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a:t>References</a:t>
            </a:r>
            <a:endParaRPr lang="en-US" altLang="en-GB" sz="2400"/>
          </a:p>
        </p:txBody>
      </p:sp>
      <p:sp>
        <p:nvSpPr>
          <p:cNvPr id="1847" name="Google Shape;1847;p111"/>
          <p:cNvSpPr txBox="1"/>
          <p:nvPr/>
        </p:nvSpPr>
        <p:spPr>
          <a:xfrm>
            <a:off x="649605" y="1792605"/>
            <a:ext cx="7240270" cy="2647315"/>
          </a:xfrm>
          <a:prstGeom prst="rect">
            <a:avLst/>
          </a:prstGeom>
          <a:noFill/>
          <a:ln>
            <a:noFill/>
          </a:ln>
        </p:spPr>
        <p:txBody>
          <a:bodyPr spcFirstLastPara="1" wrap="square" lIns="91425" tIns="91425" rIns="91425" bIns="91425" anchor="t" anchorCtr="0">
            <a:noAutofit/>
          </a:bodyPr>
          <a:lstStyle/>
          <a:p>
            <a:pPr marL="171450" indent="-171450" algn="just">
              <a:buFont typeface="Arial" panose="020B0604020202020204" pitchFamily="34" charset="0"/>
              <a:buChar char="•"/>
            </a:pPr>
            <a:r>
              <a:rPr lang="en-US" sz="1800">
                <a:sym typeface="+mn-ea"/>
              </a:rPr>
              <a:t>https://www.sciencedirect.com/science/article/pii/S2666389921000921</a:t>
            </a:r>
            <a:endParaRPr lang="en-US" sz="1800"/>
          </a:p>
          <a:p>
            <a:pPr marL="171450" indent="-171450" algn="just">
              <a:buFont typeface="Arial" panose="020B0604020202020204" pitchFamily="34" charset="0"/>
              <a:buChar char="•"/>
            </a:pPr>
            <a:r>
              <a:rPr lang="en-US" sz="1800">
                <a:sym typeface="+mn-ea"/>
              </a:rPr>
              <a:t>https://procurementtactics.com/platinum-prices/</a:t>
            </a:r>
            <a:endParaRPr lang="en-US" sz="1800"/>
          </a:p>
          <a:p>
            <a:pPr marL="171450" indent="-171450" algn="just">
              <a:buFont typeface="Arial" panose="020B0604020202020204" pitchFamily="34" charset="0"/>
              <a:buChar char="•"/>
            </a:pPr>
            <a:r>
              <a:rPr lang="en-US" sz="1800">
                <a:sym typeface="+mn-ea"/>
              </a:rPr>
              <a:t>https://www.sciencedirect.com/science/article/abs/pii/S2214785322075381</a:t>
            </a:r>
            <a:endParaRPr lang="en-US" sz="1800"/>
          </a:p>
          <a:p>
            <a:pPr marL="171450" indent="-171450" algn="just">
              <a:buFont typeface="Arial" panose="020B0604020202020204" pitchFamily="34" charset="0"/>
              <a:buChar char="•"/>
            </a:pPr>
            <a:r>
              <a:rPr lang="en-US" sz="1800">
                <a:sym typeface="+mn-ea"/>
              </a:rPr>
              <a:t>https://www.visme.co/videos/types-of-charts/</a:t>
            </a:r>
            <a:endParaRPr lang="en-US" sz="1800"/>
          </a:p>
          <a:p>
            <a:pPr marL="171450" indent="-171450" algn="just">
              <a:buFont typeface="Arial" panose="020B0604020202020204" pitchFamily="34" charset="0"/>
              <a:buChar char="•"/>
            </a:pPr>
            <a:endParaRPr lang="en-US" sz="1800">
              <a:solidFill>
                <a:schemeClr val="lt1"/>
              </a:solidFill>
              <a:latin typeface="Open Sans Light"/>
              <a:ea typeface="Open Sans Light"/>
              <a:cs typeface="Open Sans Light"/>
              <a:sym typeface="Open Sans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62" name="Shape 262"/>
        <p:cNvGrpSpPr/>
        <p:nvPr/>
      </p:nvGrpSpPr>
      <p:grpSpPr>
        <a:xfrm>
          <a:off x="0" y="0"/>
          <a:ext cx="0" cy="0"/>
          <a:chOff x="0" y="0"/>
          <a:chExt cx="0" cy="0"/>
        </a:xfrm>
      </p:grpSpPr>
      <p:sp>
        <p:nvSpPr>
          <p:cNvPr id="263" name="Google Shape;263;p50"/>
          <p:cNvSpPr txBox="1"/>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a:t>Table of </a:t>
            </a:r>
            <a:r>
              <a:rPr lang="en-GB"/>
              <a:t>Content </a:t>
            </a:r>
            <a:endParaRPr lang="en-GB"/>
          </a:p>
        </p:txBody>
      </p:sp>
      <p:sp>
        <p:nvSpPr>
          <p:cNvPr id="264" name="Google Shape;264;p50"/>
          <p:cNvSpPr txBox="1"/>
          <p:nvPr>
            <p:ph type="body" idx="1"/>
          </p:nvPr>
        </p:nvSpPr>
        <p:spPr>
          <a:xfrm>
            <a:off x="713225" y="1152475"/>
            <a:ext cx="7717500" cy="3447000"/>
          </a:xfrm>
          <a:prstGeom prst="rect">
            <a:avLst/>
          </a:prstGeom>
        </p:spPr>
        <p:txBody>
          <a:bodyPr spcFirstLastPara="1" wrap="square" lIns="91425" tIns="91425" rIns="91425" bIns="91425" anchor="t" anchorCtr="0">
            <a:noAutofit/>
          </a:bodyPr>
          <a:lstStyle/>
          <a:p>
            <a:pPr marL="457200" indent="-457200" algn="just">
              <a:buFont typeface="+mj-lt"/>
              <a:buAutoNum type="arabicPeriod"/>
            </a:pPr>
            <a:r>
              <a:rPr lang="en-US" sz="2000">
                <a:sym typeface="+mn-ea"/>
              </a:rPr>
              <a:t>Introduction</a:t>
            </a:r>
            <a:endParaRPr lang="en-US" sz="2000"/>
          </a:p>
          <a:p>
            <a:pPr marL="457200" indent="-457200" algn="just">
              <a:buFont typeface="+mj-lt"/>
              <a:buAutoNum type="arabicPeriod"/>
            </a:pPr>
            <a:r>
              <a:rPr lang="en-US" sz="2000">
                <a:sym typeface="+mn-ea"/>
              </a:rPr>
              <a:t>Overciew of data</a:t>
            </a:r>
            <a:endParaRPr lang="en-US" sz="2000"/>
          </a:p>
          <a:p>
            <a:pPr marL="457200" indent="-457200" algn="just">
              <a:buFont typeface="+mj-lt"/>
              <a:buAutoNum type="arabicPeriod"/>
            </a:pPr>
            <a:r>
              <a:rPr lang="en-US" sz="2000">
                <a:sym typeface="+mn-ea"/>
              </a:rPr>
              <a:t>Visualizing Platinum Prices</a:t>
            </a:r>
            <a:endParaRPr lang="en-US" sz="2000">
              <a:sym typeface="+mn-ea"/>
            </a:endParaRPr>
          </a:p>
          <a:p>
            <a:pPr marL="457200" indent="-457200" algn="just">
              <a:buFont typeface="+mj-lt"/>
              <a:buAutoNum type="arabicPeriod"/>
            </a:pPr>
            <a:r>
              <a:rPr lang="en-US" sz="2000">
                <a:sym typeface="+mn-ea"/>
              </a:rPr>
              <a:t>Visualizing Silver Prices</a:t>
            </a:r>
            <a:endParaRPr lang="en-US" sz="2000">
              <a:sym typeface="+mn-ea"/>
            </a:endParaRPr>
          </a:p>
          <a:p>
            <a:pPr marL="457200" indent="-457200" algn="just">
              <a:buFont typeface="+mj-lt"/>
              <a:buAutoNum type="arabicPeriod"/>
            </a:pPr>
            <a:r>
              <a:rPr lang="en-US" sz="2000">
                <a:sym typeface="+mn-ea"/>
              </a:rPr>
              <a:t>Comparative Analysis</a:t>
            </a:r>
            <a:endParaRPr lang="en-US" sz="2000">
              <a:sym typeface="+mn-ea"/>
            </a:endParaRPr>
          </a:p>
          <a:p>
            <a:pPr marL="457200" indent="-457200" algn="just">
              <a:buFont typeface="+mj-lt"/>
              <a:buAutoNum type="arabicPeriod"/>
            </a:pPr>
            <a:r>
              <a:rPr lang="en-US" sz="2000">
                <a:sym typeface="+mn-ea"/>
              </a:rPr>
              <a:t>Data Visualization for Industry 4.0</a:t>
            </a:r>
            <a:endParaRPr lang="en-US" sz="2000">
              <a:sym typeface="+mn-ea"/>
            </a:endParaRPr>
          </a:p>
          <a:p>
            <a:pPr marL="457200" indent="-457200" algn="just">
              <a:buFont typeface="+mj-lt"/>
              <a:buAutoNum type="arabicPeriod"/>
            </a:pPr>
            <a:r>
              <a:rPr lang="en-US" sz="2000">
                <a:sym typeface="+mn-ea"/>
              </a:rPr>
              <a:t>Modelling Techniques </a:t>
            </a:r>
            <a:endParaRPr lang="en-US" sz="2000">
              <a:sym typeface="+mn-ea"/>
            </a:endParaRPr>
          </a:p>
          <a:p>
            <a:pPr marL="457200" indent="-457200" algn="just">
              <a:buFont typeface="+mj-lt"/>
              <a:buAutoNum type="arabicPeriod"/>
            </a:pPr>
            <a:r>
              <a:rPr lang="en-US" sz="2000">
                <a:sym typeface="+mn-ea"/>
              </a:rPr>
              <a:t>Applications of Immersive Environments in Business</a:t>
            </a:r>
            <a:endParaRPr lang="en-US" sz="2000">
              <a:sym typeface="+mn-ea"/>
            </a:endParaRPr>
          </a:p>
          <a:p>
            <a:pPr marL="457200" indent="-457200" algn="just">
              <a:buFont typeface="+mj-lt"/>
              <a:buAutoNum type="arabicPeriod"/>
            </a:pPr>
            <a:r>
              <a:rPr lang="en-US" sz="2000">
                <a:sym typeface="+mn-ea"/>
              </a:rPr>
              <a:t>Immersive Visualization Techniques</a:t>
            </a:r>
            <a:endParaRPr lang="en-US" sz="2000">
              <a:sym typeface="+mn-ea"/>
            </a:endParaRPr>
          </a:p>
          <a:p>
            <a:pPr marL="457200" indent="-457200" algn="just">
              <a:buFont typeface="+mj-lt"/>
              <a:buAutoNum type="arabicPeriod"/>
            </a:pPr>
            <a:r>
              <a:rPr lang="en-US" sz="2000">
                <a:sym typeface="+mn-ea"/>
              </a:rPr>
              <a:t>Conclusion</a:t>
            </a:r>
            <a:endParaRPr lang="en-US" sz="2000">
              <a:latin typeface="Open Sans Light"/>
              <a:ea typeface="Open Sans Light"/>
              <a:cs typeface="Open Sans Light"/>
              <a:sym typeface="+mn-ea"/>
            </a:endParaRPr>
          </a:p>
        </p:txBody>
      </p:sp>
      <p:sp>
        <p:nvSpPr>
          <p:cNvPr id="265" name="Google Shape;265;p50"/>
          <p:cNvSpPr/>
          <p:nvPr/>
        </p:nvSpPr>
        <p:spPr>
          <a:xfrm flipH="1">
            <a:off x="5204100" y="539500"/>
            <a:ext cx="3939900" cy="536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6" name="Google Shape;266;p50"/>
          <p:cNvSpPr/>
          <p:nvPr/>
        </p:nvSpPr>
        <p:spPr>
          <a:xfrm rot="5400000" flipH="1">
            <a:off x="105125" y="4670975"/>
            <a:ext cx="679500" cy="536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18" name="Shape 318"/>
        <p:cNvGrpSpPr/>
        <p:nvPr/>
      </p:nvGrpSpPr>
      <p:grpSpPr>
        <a:xfrm>
          <a:off x="0" y="0"/>
          <a:ext cx="0" cy="0"/>
          <a:chOff x="0" y="0"/>
          <a:chExt cx="0" cy="0"/>
        </a:xfrm>
      </p:grpSpPr>
      <p:pic>
        <p:nvPicPr>
          <p:cNvPr id="319" name="Google Shape;319;p54"/>
          <p:cNvPicPr preferRelativeResize="0"/>
          <p:nvPr/>
        </p:nvPicPr>
        <p:blipFill rotWithShape="1">
          <a:blip r:embed="rId1"/>
          <a:srcRect t="5444" b="5444"/>
          <a:stretch>
            <a:fillRect/>
          </a:stretch>
        </p:blipFill>
        <p:spPr>
          <a:xfrm flipH="1">
            <a:off x="4361900" y="1730775"/>
            <a:ext cx="4825200" cy="2870100"/>
          </a:xfrm>
          <a:prstGeom prst="rect">
            <a:avLst/>
          </a:prstGeom>
          <a:noFill/>
          <a:ln>
            <a:noFill/>
          </a:ln>
        </p:spPr>
      </p:pic>
      <p:sp>
        <p:nvSpPr>
          <p:cNvPr id="320" name="Google Shape;320;p54"/>
          <p:cNvSpPr/>
          <p:nvPr/>
        </p:nvSpPr>
        <p:spPr>
          <a:xfrm flipH="1">
            <a:off x="-39700" y="252980"/>
            <a:ext cx="2030700" cy="147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54"/>
          <p:cNvSpPr/>
          <p:nvPr/>
        </p:nvSpPr>
        <p:spPr>
          <a:xfrm flipH="1">
            <a:off x="578725" y="1404925"/>
            <a:ext cx="4790700" cy="2538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54"/>
          <p:cNvSpPr txBox="1"/>
          <p:nvPr>
            <p:ph type="title"/>
          </p:nvPr>
        </p:nvSpPr>
        <p:spPr>
          <a:xfrm flipH="1">
            <a:off x="5369387" y="1779230"/>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a:solidFill>
                  <a:schemeClr val="bg2"/>
                </a:solidFill>
                <a:sym typeface="+mn-ea"/>
              </a:rPr>
              <a:t>Introduction</a:t>
            </a:r>
            <a:endParaRPr lang="en-US" b="1">
              <a:solidFill>
                <a:schemeClr val="bg2"/>
              </a:solidFill>
              <a:sym typeface="+mn-ea"/>
            </a:endParaRPr>
          </a:p>
        </p:txBody>
      </p:sp>
      <p:sp>
        <p:nvSpPr>
          <p:cNvPr id="323" name="Google Shape;323;p54"/>
          <p:cNvSpPr txBox="1"/>
          <p:nvPr>
            <p:ph type="subTitle" idx="1"/>
          </p:nvPr>
        </p:nvSpPr>
        <p:spPr>
          <a:xfrm>
            <a:off x="-635" y="1732280"/>
            <a:ext cx="4321175" cy="3232785"/>
          </a:xfrm>
          <a:prstGeom prst="rect">
            <a:avLst/>
          </a:prstGeom>
        </p:spPr>
        <p:txBody>
          <a:bodyPr spcFirstLastPara="1" wrap="square" lIns="91425" tIns="91425" rIns="91425" bIns="91425" anchor="t" anchorCtr="0">
            <a:noAutofit/>
          </a:bodyPr>
          <a:lstStyle/>
          <a:p>
            <a:pPr algn="just"/>
            <a:r>
              <a:rPr lang="en-US" sz="1200">
                <a:sym typeface="+mn-ea"/>
              </a:rPr>
              <a:t>Objectives of this Presentation</a:t>
            </a:r>
            <a:endParaRPr lang="en-US" sz="1200"/>
          </a:p>
          <a:p>
            <a:pPr marL="768350" lvl="1" indent="-171450" algn="l">
              <a:buFont typeface="Arial" panose="020B0604020202020204" pitchFamily="34" charset="0"/>
              <a:buChar char="•"/>
            </a:pPr>
            <a:r>
              <a:rPr lang="en-US" sz="1200">
                <a:sym typeface="+mn-ea"/>
              </a:rPr>
              <a:t>To see a timeline of the closing prices of silver and platinum.</a:t>
            </a:r>
            <a:endParaRPr lang="en-US" sz="1200"/>
          </a:p>
          <a:p>
            <a:pPr marL="768350" lvl="1" indent="-171450" algn="l">
              <a:buFont typeface="Arial" panose="020B0604020202020204" pitchFamily="34" charset="0"/>
              <a:buChar char="•"/>
            </a:pPr>
            <a:r>
              <a:rPr lang="en-US" sz="1200">
                <a:sym typeface="+mn-ea"/>
              </a:rPr>
              <a:t>To evaluate the patterns and fluctuations in the price of silver and platinum.</a:t>
            </a:r>
            <a:endParaRPr lang="en-US" sz="1200"/>
          </a:p>
          <a:p>
            <a:pPr marL="768350" lvl="1" indent="-171450" algn="l">
              <a:buFont typeface="Arial" panose="020B0604020202020204" pitchFamily="34" charset="0"/>
              <a:buChar char="•"/>
            </a:pPr>
            <a:r>
              <a:rPr lang="en-US" sz="1200">
                <a:sym typeface="+mn-ea"/>
              </a:rPr>
              <a:t>To determine potential influences on the observed price changes.</a:t>
            </a:r>
            <a:endParaRPr lang="en-US" sz="1200">
              <a:sym typeface="+mn-ea"/>
            </a:endParaRPr>
          </a:p>
          <a:p>
            <a:pPr marL="768350" lvl="1" indent="-171450" algn="l">
              <a:buFont typeface="Arial" panose="020B0604020202020204" pitchFamily="34" charset="0"/>
              <a:buChar char="•"/>
            </a:pPr>
            <a:endParaRPr lang="en-US" sz="1200"/>
          </a:p>
          <a:p>
            <a:pPr algn="just"/>
            <a:r>
              <a:rPr lang="en-US" sz="1200">
                <a:sym typeface="+mn-ea"/>
              </a:rPr>
              <a:t>How Visualisation Helps in Commodity Market Understanding</a:t>
            </a:r>
            <a:endParaRPr lang="en-US" sz="1200"/>
          </a:p>
          <a:p>
            <a:pPr lvl="1" algn="just"/>
            <a:r>
              <a:rPr lang="en-US" sz="1200">
                <a:sym typeface="+mn-ea"/>
              </a:rPr>
              <a:t>Due to a multitude of geopolitical and economic influences, commodity markets are dynamic and complex. It is essential to visualise commodity price data effectively in order to recognise patterns, comprehend market trends, and arrive at well-informed decisions.</a:t>
            </a:r>
            <a:endParaRPr lang="en-US" sz="120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27" name="Shape 327"/>
        <p:cNvGrpSpPr/>
        <p:nvPr/>
      </p:nvGrpSpPr>
      <p:grpSpPr>
        <a:xfrm>
          <a:off x="0" y="0"/>
          <a:ext cx="0" cy="0"/>
          <a:chOff x="0" y="0"/>
          <a:chExt cx="0" cy="0"/>
        </a:xfrm>
      </p:grpSpPr>
      <p:sp>
        <p:nvSpPr>
          <p:cNvPr id="328" name="Google Shape;328;p55"/>
          <p:cNvSpPr txBox="1"/>
          <p:nvPr>
            <p:ph type="subTitle" idx="1"/>
          </p:nvPr>
        </p:nvSpPr>
        <p:spPr>
          <a:xfrm>
            <a:off x="3275330" y="1275715"/>
            <a:ext cx="5117465" cy="2406650"/>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US" sz="1200">
                <a:sym typeface="+mn-ea"/>
              </a:rPr>
              <a:t>Data Source: London Metal Exchange (LME) historical closing prices for silver and platinum.</a:t>
            </a:r>
            <a:endParaRPr lang="en-US" sz="1200"/>
          </a:p>
          <a:p>
            <a:pPr algn="just"/>
            <a:r>
              <a:rPr lang="en-US" sz="1200">
                <a:sym typeface="+mn-ea"/>
              </a:rPr>
              <a:t>January 2010 to October 2023 is the data period.</a:t>
            </a:r>
            <a:endParaRPr lang="en-US" sz="1200"/>
          </a:p>
          <a:p>
            <a:pPr algn="just"/>
            <a:endParaRPr lang="en-US" sz="1200"/>
          </a:p>
          <a:p>
            <a:pPr algn="just">
              <a:buFont typeface="Arial" panose="020B0604020202020204" pitchFamily="34" charset="0"/>
              <a:buChar char="•"/>
            </a:pPr>
            <a:r>
              <a:rPr lang="en-US" sz="1200">
                <a:sym typeface="+mn-ea"/>
              </a:rPr>
              <a:t>Data Preprocessing:</a:t>
            </a:r>
            <a:endParaRPr lang="en-US" sz="1200"/>
          </a:p>
          <a:p>
            <a:pPr lvl="1" algn="just"/>
            <a:r>
              <a:rPr lang="en-US" sz="1200">
                <a:sym typeface="+mn-ea"/>
              </a:rPr>
              <a:t>    Cleaning the data and dealing with outliers and missing values.</a:t>
            </a:r>
            <a:endParaRPr lang="en-US" sz="1200"/>
          </a:p>
          <a:p>
            <a:pPr lvl="1" algn="just"/>
            <a:r>
              <a:rPr lang="en-US" sz="1200">
                <a:sym typeface="+mn-ea"/>
              </a:rPr>
              <a:t>    Data transformation to guarantee scales and units are consistent.</a:t>
            </a:r>
            <a:endParaRPr lang="en-US" sz="1200">
              <a:sym typeface="+mn-ea"/>
            </a:endParaRPr>
          </a:p>
        </p:txBody>
      </p:sp>
      <p:pic>
        <p:nvPicPr>
          <p:cNvPr id="330" name="Google Shape;330;p55"/>
          <p:cNvPicPr preferRelativeResize="0"/>
          <p:nvPr/>
        </p:nvPicPr>
        <p:blipFill rotWithShape="1">
          <a:blip r:embed="rId1"/>
          <a:srcRect/>
          <a:stretch>
            <a:fillRect/>
          </a:stretch>
        </p:blipFill>
        <p:spPr>
          <a:xfrm>
            <a:off x="0" y="0"/>
            <a:ext cx="3073552" cy="4603498"/>
          </a:xfrm>
          <a:prstGeom prst="rect">
            <a:avLst/>
          </a:prstGeom>
          <a:noFill/>
          <a:ln>
            <a:noFill/>
          </a:ln>
        </p:spPr>
      </p:pic>
      <p:sp>
        <p:nvSpPr>
          <p:cNvPr id="331" name="Google Shape;331;p55"/>
          <p:cNvSpPr txBox="1"/>
          <p:nvPr/>
        </p:nvSpPr>
        <p:spPr>
          <a:xfrm>
            <a:off x="397510" y="1635760"/>
            <a:ext cx="2623185" cy="44640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solidFill>
                  <a:schemeClr val="bg2"/>
                </a:solidFill>
                <a:sym typeface="+mn-ea"/>
              </a:rPr>
              <a:t>Overview of Data</a:t>
            </a:r>
            <a:endParaRPr lang="en-US" sz="1800" b="1">
              <a:solidFill>
                <a:schemeClr val="bg2"/>
              </a:solidFill>
              <a:latin typeface="DM Serif Display"/>
              <a:ea typeface="DM Serif Display"/>
              <a:cs typeface="DM Serif Display"/>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30"/>
                                        </p:tgtEl>
                                        <p:attrNameLst>
                                          <p:attrName>style.visibility</p:attrName>
                                        </p:attrNameLst>
                                      </p:cBhvr>
                                      <p:to>
                                        <p:strVal val="visible"/>
                                      </p:to>
                                    </p:set>
                                    <p:anim calcmode="lin" valueType="num">
                                      <p:cBhvr additive="base">
                                        <p:cTn id="7" dur="1000"/>
                                        <p:tgtEl>
                                          <p:spTgt spid="330"/>
                                        </p:tgtEl>
                                        <p:attrNameLst>
                                          <p:attrName>ppt_x</p:attrName>
                                        </p:attrNameLst>
                                      </p:cBhvr>
                                      <p:tavLst>
                                        <p:tav tm="0" fmla="">
                                          <p:val>
                                            <p:strVal val="#ppt_x-1"/>
                                          </p:val>
                                        </p:tav>
                                        <p:tav tm="100000" fmla="">
                                          <p:val>
                                            <p:strVal val="#ppt_x"/>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28"/>
                                        </p:tgtEl>
                                        <p:attrNameLst>
                                          <p:attrName>style.visibility</p:attrName>
                                        </p:attrNameLst>
                                      </p:cBhvr>
                                      <p:to>
                                        <p:strVal val="visible"/>
                                      </p:to>
                                    </p:set>
                                    <p:animEffect transition="in" filter="fade">
                                      <p:cBhvr>
                                        <p:cTn id="11" dur="1000"/>
                                        <p:tgtEl>
                                          <p:spTgt spid="328"/>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331"/>
                                        </p:tgtEl>
                                        <p:attrNameLst>
                                          <p:attrName>style.visibility</p:attrName>
                                        </p:attrNameLst>
                                      </p:cBhvr>
                                      <p:to>
                                        <p:strVal val="visible"/>
                                      </p:to>
                                    </p:set>
                                    <p:animEffect transition="in" filter="fade">
                                      <p:cBhvr>
                                        <p:cTn id="15" dur="1000"/>
                                        <p:tgtEl>
                                          <p:spTgt spid="3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43" name="Shape 343"/>
        <p:cNvGrpSpPr/>
        <p:nvPr/>
      </p:nvGrpSpPr>
      <p:grpSpPr>
        <a:xfrm>
          <a:off x="0" y="0"/>
          <a:ext cx="0" cy="0"/>
          <a:chOff x="0" y="0"/>
          <a:chExt cx="0" cy="0"/>
        </a:xfrm>
      </p:grpSpPr>
      <p:sp>
        <p:nvSpPr>
          <p:cNvPr id="344" name="Google Shape;344;p57"/>
          <p:cNvSpPr txBox="1"/>
          <p:nvPr>
            <p:ph type="ctrTitle"/>
          </p:nvPr>
        </p:nvSpPr>
        <p:spPr>
          <a:xfrm>
            <a:off x="43180" y="0"/>
            <a:ext cx="3133725" cy="5822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a:sym typeface="+mn-ea"/>
              </a:rPr>
              <a:t>Visualizing Platinum Prices</a:t>
            </a:r>
            <a:endParaRPr lang="en-GB"/>
          </a:p>
        </p:txBody>
      </p:sp>
      <p:sp>
        <p:nvSpPr>
          <p:cNvPr id="345" name="Google Shape;345;p57"/>
          <p:cNvSpPr/>
          <p:nvPr/>
        </p:nvSpPr>
        <p:spPr>
          <a:xfrm flipH="1">
            <a:off x="3176905" y="0"/>
            <a:ext cx="5967095" cy="429831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57"/>
          <p:cNvSpPr txBox="1"/>
          <p:nvPr/>
        </p:nvSpPr>
        <p:spPr>
          <a:xfrm>
            <a:off x="43180" y="782955"/>
            <a:ext cx="3133725" cy="3515995"/>
          </a:xfrm>
          <a:prstGeom prst="rect">
            <a:avLst/>
          </a:prstGeom>
          <a:noFill/>
          <a:ln>
            <a:noFill/>
          </a:ln>
        </p:spPr>
        <p:txBody>
          <a:bodyPr spcFirstLastPara="1" wrap="square" lIns="91425" tIns="91425" rIns="91425" bIns="91425" anchor="t" anchorCtr="0">
            <a:noAutofit/>
          </a:bodyPr>
          <a:lstStyle/>
          <a:p>
            <a:pPr marL="171450" indent="-171450" algn="just">
              <a:buFont typeface="Arial" panose="020B0604020202020204" pitchFamily="34" charset="0"/>
              <a:buChar char="•"/>
            </a:pPr>
            <a:r>
              <a:rPr lang="en-US" sz="1200">
                <a:sym typeface="+mn-ea"/>
              </a:rPr>
              <a:t>Pattern Recognition:</a:t>
            </a:r>
            <a:endParaRPr lang="en-US" sz="1200">
              <a:sym typeface="+mn-ea"/>
            </a:endParaRPr>
          </a:p>
          <a:p>
            <a:pPr marL="628650" lvl="1" indent="-171450" algn="just">
              <a:buFont typeface="Arial" panose="020B0604020202020204" pitchFamily="34" charset="0"/>
              <a:buChar char="•"/>
            </a:pPr>
            <a:r>
              <a:rPr lang="en-US" sz="1200">
                <a:sym typeface="+mn-ea"/>
              </a:rPr>
              <a:t>Short-term fluctuations in platinum prices are evident, indicating periods of both price increases and decreases.</a:t>
            </a:r>
            <a:endParaRPr lang="en-US" sz="1200">
              <a:sym typeface="+mn-ea"/>
            </a:endParaRPr>
          </a:p>
          <a:p>
            <a:pPr marL="628650" lvl="1" indent="-171450" algn="just">
              <a:buFont typeface="Arial" panose="020B0604020202020204" pitchFamily="34" charset="0"/>
              <a:buChar char="•"/>
            </a:pPr>
            <a:r>
              <a:rPr lang="en-US" sz="1200">
                <a:sym typeface="+mn-ea"/>
              </a:rPr>
              <a:t>The presence of peaks and troughs suggests cyclical patterns in platinum prices.</a:t>
            </a:r>
            <a:endParaRPr lang="en-US" sz="1200"/>
          </a:p>
          <a:p>
            <a:pPr marL="171450" indent="-171450" algn="just">
              <a:buFont typeface="Arial" panose="020B0604020202020204" pitchFamily="34" charset="0"/>
              <a:buChar char="•"/>
            </a:pPr>
            <a:r>
              <a:rPr lang="en-US" sz="1200">
                <a:sym typeface="+mn-ea"/>
              </a:rPr>
              <a:t>Trend Line Analysis:</a:t>
            </a:r>
            <a:endParaRPr lang="en-US" sz="1200">
              <a:sym typeface="+mn-ea"/>
            </a:endParaRPr>
          </a:p>
          <a:p>
            <a:pPr marL="628650" lvl="1" indent="-171450" algn="just">
              <a:buFont typeface="Arial" panose="020B0604020202020204" pitchFamily="34" charset="0"/>
              <a:buChar char="•"/>
            </a:pPr>
            <a:r>
              <a:rPr lang="en-US" sz="1200">
                <a:sym typeface="+mn-ea"/>
              </a:rPr>
              <a:t>A linear trend line was fitted to the platinum price data to identify the overall trend direction.</a:t>
            </a:r>
            <a:endParaRPr lang="en-US" sz="1200">
              <a:sym typeface="+mn-ea"/>
            </a:endParaRPr>
          </a:p>
          <a:p>
            <a:pPr marL="628650" lvl="1" indent="-171450" algn="just">
              <a:buFont typeface="Arial" panose="020B0604020202020204" pitchFamily="34" charset="0"/>
              <a:buChar char="•"/>
            </a:pPr>
            <a:r>
              <a:rPr lang="en-US" sz="1200">
                <a:sym typeface="+mn-ea"/>
              </a:rPr>
              <a:t>The trend line indicates a slight upward trend, suggesting a general increase in platinum prices over the period.</a:t>
            </a:r>
            <a:endParaRPr lang="en-US" sz="1200"/>
          </a:p>
          <a:p>
            <a:pPr lvl="1" algn="just"/>
            <a:endParaRPr lang="en-US" sz="1200"/>
          </a:p>
          <a:p>
            <a:pPr marL="0" lvl="0" indent="0" algn="just" rtl="0">
              <a:spcBef>
                <a:spcPts val="0"/>
              </a:spcBef>
              <a:spcAft>
                <a:spcPts val="0"/>
              </a:spcAft>
              <a:buNone/>
            </a:pPr>
            <a:endParaRPr lang="en-US" sz="1200">
              <a:solidFill>
                <a:schemeClr val="lt1"/>
              </a:solidFill>
              <a:latin typeface="Open Sans Light"/>
              <a:ea typeface="Open Sans Light"/>
              <a:cs typeface="Open Sans Light"/>
              <a:sym typeface="Open Sans Light"/>
            </a:endParaRPr>
          </a:p>
        </p:txBody>
      </p:sp>
      <p:sp>
        <p:nvSpPr>
          <p:cNvPr id="347" name="Google Shape;347;p57"/>
          <p:cNvSpPr txBox="1"/>
          <p:nvPr/>
        </p:nvSpPr>
        <p:spPr>
          <a:xfrm>
            <a:off x="3531568" y="3311625"/>
            <a:ext cx="4981800" cy="36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900">
              <a:solidFill>
                <a:schemeClr val="dk1"/>
              </a:solidFill>
              <a:latin typeface="Open Sans Light"/>
              <a:ea typeface="Open Sans Light"/>
              <a:cs typeface="Open Sans Light"/>
              <a:sym typeface="Open Sans Light"/>
            </a:endParaRPr>
          </a:p>
        </p:txBody>
      </p:sp>
      <p:cxnSp>
        <p:nvCxnSpPr>
          <p:cNvPr id="348" name="Google Shape;348;p57"/>
          <p:cNvCxnSpPr/>
          <p:nvPr/>
        </p:nvCxnSpPr>
        <p:spPr>
          <a:xfrm>
            <a:off x="1024150" y="4286225"/>
            <a:ext cx="2004900" cy="0"/>
          </a:xfrm>
          <a:prstGeom prst="straightConnector1">
            <a:avLst/>
          </a:prstGeom>
          <a:noFill/>
          <a:ln w="9525" cap="flat" cmpd="sng">
            <a:solidFill>
              <a:srgbClr val="3D4658"/>
            </a:solidFill>
            <a:prstDash val="solid"/>
            <a:round/>
            <a:headEnd type="none" w="med" len="med"/>
            <a:tailEnd type="none" w="med" len="med"/>
          </a:ln>
        </p:spPr>
      </p:cxnSp>
      <p:pic>
        <p:nvPicPr>
          <p:cNvPr id="3" name="Content Placeholder 2"/>
          <p:cNvPicPr>
            <a:picLocks noChangeAspect="1"/>
          </p:cNvPicPr>
          <p:nvPr>
            <p:ph idx="1"/>
          </p:nvPr>
        </p:nvPicPr>
        <p:blipFill>
          <a:blip r:embed="rId1"/>
          <a:stretch>
            <a:fillRect/>
          </a:stretch>
        </p:blipFill>
        <p:spPr>
          <a:xfrm>
            <a:off x="3347720" y="411480"/>
            <a:ext cx="5764530" cy="2874010"/>
          </a:xfrm>
          <a:prstGeom prst="rect">
            <a:avLst/>
          </a:prstGeom>
        </p:spPr>
      </p:pic>
      <p:sp>
        <p:nvSpPr>
          <p:cNvPr id="2" name="Text Box 1"/>
          <p:cNvSpPr txBox="1"/>
          <p:nvPr/>
        </p:nvSpPr>
        <p:spPr>
          <a:xfrm>
            <a:off x="6155690" y="4443730"/>
            <a:ext cx="3048000" cy="306705"/>
          </a:xfrm>
          <a:prstGeom prst="rect">
            <a:avLst/>
          </a:prstGeom>
          <a:noFill/>
        </p:spPr>
        <p:txBody>
          <a:bodyPr wrap="square" rtlCol="0">
            <a:spAutoFit/>
          </a:bodyPr>
          <a:p>
            <a:r>
              <a:rPr lang="en-US"/>
              <a:t>(Alonso et al, 2021)</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43" name="Shape 343"/>
        <p:cNvGrpSpPr/>
        <p:nvPr/>
      </p:nvGrpSpPr>
      <p:grpSpPr>
        <a:xfrm>
          <a:off x="0" y="0"/>
          <a:ext cx="0" cy="0"/>
          <a:chOff x="0" y="0"/>
          <a:chExt cx="0" cy="0"/>
        </a:xfrm>
      </p:grpSpPr>
      <p:sp>
        <p:nvSpPr>
          <p:cNvPr id="344" name="Google Shape;344;p57"/>
          <p:cNvSpPr txBox="1"/>
          <p:nvPr>
            <p:ph type="ctrTitle"/>
          </p:nvPr>
        </p:nvSpPr>
        <p:spPr>
          <a:xfrm>
            <a:off x="43180" y="0"/>
            <a:ext cx="3133725" cy="5822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a:sym typeface="+mn-ea"/>
              </a:rPr>
              <a:t>Visualizing Gold Prices</a:t>
            </a:r>
            <a:endParaRPr lang="en-GB"/>
          </a:p>
        </p:txBody>
      </p:sp>
      <p:sp>
        <p:nvSpPr>
          <p:cNvPr id="345" name="Google Shape;345;p57"/>
          <p:cNvSpPr/>
          <p:nvPr/>
        </p:nvSpPr>
        <p:spPr>
          <a:xfrm flipH="1">
            <a:off x="3176905" y="0"/>
            <a:ext cx="5967095" cy="429831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57"/>
          <p:cNvSpPr txBox="1"/>
          <p:nvPr/>
        </p:nvSpPr>
        <p:spPr>
          <a:xfrm>
            <a:off x="43180" y="782955"/>
            <a:ext cx="3133725" cy="3515995"/>
          </a:xfrm>
          <a:prstGeom prst="rect">
            <a:avLst/>
          </a:prstGeom>
          <a:noFill/>
          <a:ln>
            <a:noFill/>
          </a:ln>
        </p:spPr>
        <p:txBody>
          <a:bodyPr spcFirstLastPara="1" wrap="square" lIns="91425" tIns="91425" rIns="91425" bIns="91425" anchor="t" anchorCtr="0">
            <a:noAutofit/>
          </a:bodyPr>
          <a:lstStyle/>
          <a:p>
            <a:pPr marL="171450" indent="-171450" algn="just">
              <a:buFont typeface="Arial" panose="020B0604020202020204" pitchFamily="34" charset="0"/>
              <a:buChar char="•"/>
            </a:pPr>
            <a:r>
              <a:rPr lang="en-US">
                <a:sym typeface="+mn-ea"/>
              </a:rPr>
              <a:t>Gold prices have exhibited an overall upward trend over the past decade</a:t>
            </a:r>
            <a:endParaRPr lang="en-US"/>
          </a:p>
          <a:p>
            <a:pPr marL="171450" indent="-171450" algn="just">
              <a:buFont typeface="Arial" panose="020B0604020202020204" pitchFamily="34" charset="0"/>
              <a:buChar char="•"/>
            </a:pPr>
            <a:r>
              <a:rPr lang="en-US">
                <a:sym typeface="+mn-ea"/>
              </a:rPr>
              <a:t>Factors influencing gold prices: economic uncertainty, inflation, and geopolitical tensions</a:t>
            </a:r>
            <a:endParaRPr lang="en-US"/>
          </a:p>
          <a:p>
            <a:pPr marL="171450" indent="-171450" algn="just">
              <a:buFont typeface="Arial" panose="020B0604020202020204" pitchFamily="34" charset="0"/>
              <a:buChar char="•"/>
            </a:pPr>
            <a:r>
              <a:rPr lang="en-US">
                <a:sym typeface="+mn-ea"/>
              </a:rPr>
              <a:t>Gold's role as a safe haven asset drives demand during market volatility</a:t>
            </a:r>
            <a:endParaRPr lang="en-US">
              <a:solidFill>
                <a:schemeClr val="lt1"/>
              </a:solidFill>
              <a:latin typeface="Open Sans Light"/>
              <a:ea typeface="Open Sans Light"/>
              <a:cs typeface="Open Sans Light"/>
              <a:sym typeface="+mn-ea"/>
            </a:endParaRPr>
          </a:p>
        </p:txBody>
      </p:sp>
      <p:sp>
        <p:nvSpPr>
          <p:cNvPr id="347" name="Google Shape;347;p57"/>
          <p:cNvSpPr txBox="1"/>
          <p:nvPr/>
        </p:nvSpPr>
        <p:spPr>
          <a:xfrm>
            <a:off x="3531568" y="3311625"/>
            <a:ext cx="4981800" cy="36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900">
              <a:solidFill>
                <a:schemeClr val="dk1"/>
              </a:solidFill>
              <a:latin typeface="Open Sans Light"/>
              <a:ea typeface="Open Sans Light"/>
              <a:cs typeface="Open Sans Light"/>
              <a:sym typeface="Open Sans Light"/>
            </a:endParaRPr>
          </a:p>
        </p:txBody>
      </p:sp>
      <p:cxnSp>
        <p:nvCxnSpPr>
          <p:cNvPr id="348" name="Google Shape;348;p57"/>
          <p:cNvCxnSpPr/>
          <p:nvPr/>
        </p:nvCxnSpPr>
        <p:spPr>
          <a:xfrm>
            <a:off x="1024150" y="4286225"/>
            <a:ext cx="2004900" cy="0"/>
          </a:xfrm>
          <a:prstGeom prst="straightConnector1">
            <a:avLst/>
          </a:prstGeom>
          <a:noFill/>
          <a:ln w="9525" cap="flat" cmpd="sng">
            <a:solidFill>
              <a:srgbClr val="3D4658"/>
            </a:solidFill>
            <a:prstDash val="solid"/>
            <a:round/>
            <a:headEnd type="none" w="med" len="med"/>
            <a:tailEnd type="none" w="med" len="med"/>
          </a:ln>
        </p:spPr>
      </p:cxnSp>
      <p:pic>
        <p:nvPicPr>
          <p:cNvPr id="2" name="Picture 1"/>
          <p:cNvPicPr>
            <a:picLocks noChangeAspect="1"/>
          </p:cNvPicPr>
          <p:nvPr/>
        </p:nvPicPr>
        <p:blipFill>
          <a:blip r:embed="rId1"/>
          <a:stretch>
            <a:fillRect/>
          </a:stretch>
        </p:blipFill>
        <p:spPr>
          <a:xfrm>
            <a:off x="3742055" y="247650"/>
            <a:ext cx="4836160" cy="3802380"/>
          </a:xfrm>
          <a:prstGeom prst="rect">
            <a:avLst/>
          </a:prstGeom>
        </p:spPr>
      </p:pic>
      <p:sp>
        <p:nvSpPr>
          <p:cNvPr id="3" name="Text Box 2"/>
          <p:cNvSpPr txBox="1"/>
          <p:nvPr/>
        </p:nvSpPr>
        <p:spPr>
          <a:xfrm>
            <a:off x="6155690" y="4443730"/>
            <a:ext cx="3048000" cy="306705"/>
          </a:xfrm>
          <a:prstGeom prst="rect">
            <a:avLst/>
          </a:prstGeom>
          <a:noFill/>
        </p:spPr>
        <p:txBody>
          <a:bodyPr wrap="square" rtlCol="0">
            <a:spAutoFit/>
          </a:bodyPr>
          <a:p>
            <a:r>
              <a:rPr lang="en-US"/>
              <a:t>(Caceres et al., 2023)</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43" name="Shape 343"/>
        <p:cNvGrpSpPr/>
        <p:nvPr/>
      </p:nvGrpSpPr>
      <p:grpSpPr>
        <a:xfrm>
          <a:off x="0" y="0"/>
          <a:ext cx="0" cy="0"/>
          <a:chOff x="0" y="0"/>
          <a:chExt cx="0" cy="0"/>
        </a:xfrm>
      </p:grpSpPr>
      <p:sp>
        <p:nvSpPr>
          <p:cNvPr id="344" name="Google Shape;344;p57"/>
          <p:cNvSpPr txBox="1"/>
          <p:nvPr>
            <p:ph type="ctrTitle"/>
          </p:nvPr>
        </p:nvSpPr>
        <p:spPr>
          <a:xfrm>
            <a:off x="43180" y="0"/>
            <a:ext cx="3133725" cy="5822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a:sym typeface="+mn-ea"/>
              </a:rPr>
              <a:t>Visualizing Copper Prices</a:t>
            </a:r>
            <a:endParaRPr lang="en-US" b="1">
              <a:sym typeface="+mn-ea"/>
            </a:endParaRPr>
          </a:p>
        </p:txBody>
      </p:sp>
      <p:sp>
        <p:nvSpPr>
          <p:cNvPr id="345" name="Google Shape;345;p57"/>
          <p:cNvSpPr/>
          <p:nvPr/>
        </p:nvSpPr>
        <p:spPr>
          <a:xfrm flipH="1">
            <a:off x="3176905" y="0"/>
            <a:ext cx="5967095" cy="429831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57"/>
          <p:cNvSpPr txBox="1"/>
          <p:nvPr/>
        </p:nvSpPr>
        <p:spPr>
          <a:xfrm>
            <a:off x="43180" y="782955"/>
            <a:ext cx="3133725" cy="3515995"/>
          </a:xfrm>
          <a:prstGeom prst="rect">
            <a:avLst/>
          </a:prstGeom>
          <a:noFill/>
          <a:ln>
            <a:noFill/>
          </a:ln>
        </p:spPr>
        <p:txBody>
          <a:bodyPr spcFirstLastPara="1" wrap="square" lIns="91425" tIns="91425" rIns="91425" bIns="91425" anchor="t" anchorCtr="0">
            <a:noAutofit/>
          </a:bodyPr>
          <a:lstStyle/>
          <a:p>
            <a:pPr marL="171450" indent="-171450" algn="just">
              <a:buFont typeface="Arial" panose="020B0604020202020204" pitchFamily="34" charset="0"/>
              <a:buChar char="•"/>
            </a:pPr>
            <a:r>
              <a:rPr lang="en-US" sz="1600">
                <a:sym typeface="+mn-ea"/>
              </a:rPr>
              <a:t>Copper prices are closely tied to global economic activity</a:t>
            </a:r>
            <a:endParaRPr lang="en-US" sz="1600"/>
          </a:p>
          <a:p>
            <a:pPr marL="171450" indent="-171450" algn="just">
              <a:buFont typeface="Arial" panose="020B0604020202020204" pitchFamily="34" charset="0"/>
              <a:buChar char="•"/>
            </a:pPr>
            <a:r>
              <a:rPr lang="en-US" sz="1600">
                <a:sym typeface="+mn-ea"/>
              </a:rPr>
              <a:t>Demand for copper in construction, infrastructure, and renewable energy</a:t>
            </a:r>
            <a:endParaRPr lang="en-US" sz="1600"/>
          </a:p>
          <a:p>
            <a:pPr marL="171450" indent="-171450" algn="just">
              <a:buFont typeface="Arial" panose="020B0604020202020204" pitchFamily="34" charset="0"/>
              <a:buChar char="•"/>
            </a:pPr>
            <a:r>
              <a:rPr lang="en-US" sz="1600">
                <a:sym typeface="+mn-ea"/>
              </a:rPr>
              <a:t>Copper's sensitivity to economic cycles drives price volatility</a:t>
            </a:r>
            <a:endParaRPr lang="en-US" sz="1600">
              <a:solidFill>
                <a:schemeClr val="lt1"/>
              </a:solidFill>
              <a:latin typeface="Open Sans Light"/>
              <a:ea typeface="Open Sans Light"/>
              <a:cs typeface="Open Sans Light"/>
              <a:sym typeface="+mn-ea"/>
            </a:endParaRPr>
          </a:p>
        </p:txBody>
      </p:sp>
      <p:sp>
        <p:nvSpPr>
          <p:cNvPr id="347" name="Google Shape;347;p57"/>
          <p:cNvSpPr txBox="1"/>
          <p:nvPr/>
        </p:nvSpPr>
        <p:spPr>
          <a:xfrm>
            <a:off x="3531568" y="3311625"/>
            <a:ext cx="4981800" cy="36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900">
              <a:solidFill>
                <a:schemeClr val="dk1"/>
              </a:solidFill>
              <a:latin typeface="Open Sans Light"/>
              <a:ea typeface="Open Sans Light"/>
              <a:cs typeface="Open Sans Light"/>
              <a:sym typeface="Open Sans Light"/>
            </a:endParaRPr>
          </a:p>
        </p:txBody>
      </p:sp>
      <p:cxnSp>
        <p:nvCxnSpPr>
          <p:cNvPr id="348" name="Google Shape;348;p57"/>
          <p:cNvCxnSpPr/>
          <p:nvPr/>
        </p:nvCxnSpPr>
        <p:spPr>
          <a:xfrm>
            <a:off x="1024150" y="4286225"/>
            <a:ext cx="2004900" cy="0"/>
          </a:xfrm>
          <a:prstGeom prst="straightConnector1">
            <a:avLst/>
          </a:prstGeom>
          <a:noFill/>
          <a:ln w="9525" cap="flat" cmpd="sng">
            <a:solidFill>
              <a:srgbClr val="3D4658"/>
            </a:solidFill>
            <a:prstDash val="solid"/>
            <a:round/>
            <a:headEnd type="none" w="med" len="med"/>
            <a:tailEnd type="none" w="med" len="med"/>
          </a:ln>
        </p:spPr>
      </p:cxnSp>
      <p:pic>
        <p:nvPicPr>
          <p:cNvPr id="3" name="Picture 2"/>
          <p:cNvPicPr>
            <a:picLocks noChangeAspect="1"/>
          </p:cNvPicPr>
          <p:nvPr/>
        </p:nvPicPr>
        <p:blipFill>
          <a:blip r:embed="rId1"/>
          <a:stretch>
            <a:fillRect/>
          </a:stretch>
        </p:blipFill>
        <p:spPr>
          <a:xfrm>
            <a:off x="3851910" y="339725"/>
            <a:ext cx="4695190" cy="3804285"/>
          </a:xfrm>
          <a:prstGeom prst="rect">
            <a:avLst/>
          </a:prstGeom>
        </p:spPr>
      </p:pic>
      <p:sp>
        <p:nvSpPr>
          <p:cNvPr id="2" name="Text Box 1"/>
          <p:cNvSpPr txBox="1"/>
          <p:nvPr/>
        </p:nvSpPr>
        <p:spPr>
          <a:xfrm>
            <a:off x="6155690" y="4443730"/>
            <a:ext cx="3048000" cy="306705"/>
          </a:xfrm>
          <a:prstGeom prst="rect">
            <a:avLst/>
          </a:prstGeom>
          <a:noFill/>
        </p:spPr>
        <p:txBody>
          <a:bodyPr wrap="square" rtlCol="0">
            <a:spAutoFit/>
          </a:bodyPr>
          <a:p>
            <a:r>
              <a:rPr lang="en-US"/>
              <a:t>(Cui et al., 2022)</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43" name="Shape 343"/>
        <p:cNvGrpSpPr/>
        <p:nvPr/>
      </p:nvGrpSpPr>
      <p:grpSpPr>
        <a:xfrm>
          <a:off x="0" y="0"/>
          <a:ext cx="0" cy="0"/>
          <a:chOff x="0" y="0"/>
          <a:chExt cx="0" cy="0"/>
        </a:xfrm>
      </p:grpSpPr>
      <p:sp>
        <p:nvSpPr>
          <p:cNvPr id="344" name="Google Shape;344;p57"/>
          <p:cNvSpPr txBox="1"/>
          <p:nvPr>
            <p:ph type="ctrTitle"/>
          </p:nvPr>
        </p:nvSpPr>
        <p:spPr>
          <a:xfrm>
            <a:off x="43180" y="0"/>
            <a:ext cx="3133725" cy="5822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a:sym typeface="+mn-ea"/>
              </a:rPr>
              <a:t>Visualizing Silver Prices</a:t>
            </a:r>
            <a:endParaRPr lang="en-US" b="1">
              <a:sym typeface="+mn-ea"/>
            </a:endParaRPr>
          </a:p>
        </p:txBody>
      </p:sp>
      <p:sp>
        <p:nvSpPr>
          <p:cNvPr id="345" name="Google Shape;345;p57"/>
          <p:cNvSpPr/>
          <p:nvPr/>
        </p:nvSpPr>
        <p:spPr>
          <a:xfrm flipH="1">
            <a:off x="3415665" y="0"/>
            <a:ext cx="5728335" cy="429831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57"/>
          <p:cNvSpPr txBox="1"/>
          <p:nvPr/>
        </p:nvSpPr>
        <p:spPr>
          <a:xfrm>
            <a:off x="43180" y="581660"/>
            <a:ext cx="3373120" cy="3717290"/>
          </a:xfrm>
          <a:prstGeom prst="rect">
            <a:avLst/>
          </a:prstGeom>
          <a:noFill/>
          <a:ln>
            <a:noFill/>
          </a:ln>
        </p:spPr>
        <p:txBody>
          <a:bodyPr spcFirstLastPara="1" wrap="square" lIns="91425" tIns="91425" rIns="91425" bIns="91425" anchor="t" anchorCtr="0">
            <a:noAutofit/>
          </a:bodyPr>
          <a:lstStyle/>
          <a:p>
            <a:pPr marL="285750" indent="-285750" algn="just">
              <a:buFont typeface="Arial" panose="020B0604020202020204" pitchFamily="34" charset="0"/>
              <a:buChar char="•"/>
            </a:pPr>
            <a:r>
              <a:rPr lang="en-US">
                <a:sym typeface="+mn-ea"/>
              </a:rPr>
              <a:t>Trend Line Analysis:</a:t>
            </a:r>
            <a:endParaRPr lang="en-US"/>
          </a:p>
          <a:p>
            <a:pPr marL="742950" lvl="2" indent="-285750" algn="just">
              <a:buFont typeface="Arial" panose="020B0604020202020204" pitchFamily="34" charset="0"/>
              <a:buChar char="•"/>
            </a:pPr>
            <a:r>
              <a:rPr lang="en-US">
                <a:sym typeface="+mn-ea"/>
              </a:rPr>
              <a:t>A linear trend line fitted to the silver price data indicates a more pronounced upward trend compared to platinum.</a:t>
            </a:r>
            <a:endParaRPr lang="en-US"/>
          </a:p>
          <a:p>
            <a:pPr marL="742950" lvl="2" indent="-285750" algn="just">
              <a:buFont typeface="Arial" panose="020B0604020202020204" pitchFamily="34" charset="0"/>
              <a:buChar char="•"/>
            </a:pPr>
            <a:r>
              <a:rPr lang="en-US">
                <a:sym typeface="+mn-ea"/>
              </a:rPr>
              <a:t>The trend line suggests a general increase in silver prices over the period.</a:t>
            </a:r>
            <a:endParaRPr lang="en-US"/>
          </a:p>
          <a:p>
            <a:pPr marL="285750" indent="-285750" algn="just">
              <a:buFont typeface="Arial" panose="020B0604020202020204" pitchFamily="34" charset="0"/>
              <a:buChar char="•"/>
            </a:pPr>
            <a:r>
              <a:rPr lang="en-US">
                <a:sym typeface="+mn-ea"/>
              </a:rPr>
              <a:t>Pattern Recognition:</a:t>
            </a:r>
            <a:endParaRPr lang="en-US"/>
          </a:p>
          <a:p>
            <a:pPr marL="742950" lvl="2" indent="-285750" algn="just">
              <a:buFont typeface="Arial" panose="020B0604020202020204" pitchFamily="34" charset="0"/>
              <a:buChar char="•"/>
            </a:pPr>
            <a:r>
              <a:rPr lang="en-US">
                <a:sym typeface="+mn-ea"/>
              </a:rPr>
              <a:t>Similar to platinum, silver prices exhibit short-term fluctuations and cyclical patterns.</a:t>
            </a:r>
            <a:endParaRPr lang="en-US"/>
          </a:p>
          <a:p>
            <a:pPr marL="742950" lvl="2" indent="-285750" algn="just">
              <a:buFont typeface="Arial" panose="020B0604020202020204" pitchFamily="34" charset="0"/>
              <a:buChar char="•"/>
            </a:pPr>
            <a:r>
              <a:rPr lang="en-US">
                <a:sym typeface="+mn-ea"/>
              </a:rPr>
              <a:t>The amplitude of silver price fluctuations appears to be greater than that of platinum.</a:t>
            </a:r>
            <a:endParaRPr lang="en-US">
              <a:solidFill>
                <a:schemeClr val="lt1"/>
              </a:solidFill>
              <a:latin typeface="Open Sans Light"/>
              <a:ea typeface="Open Sans Light"/>
              <a:cs typeface="Open Sans Light"/>
              <a:sym typeface="+mn-ea"/>
            </a:endParaRPr>
          </a:p>
        </p:txBody>
      </p:sp>
      <p:sp>
        <p:nvSpPr>
          <p:cNvPr id="347" name="Google Shape;347;p57"/>
          <p:cNvSpPr txBox="1"/>
          <p:nvPr/>
        </p:nvSpPr>
        <p:spPr>
          <a:xfrm>
            <a:off x="3531568" y="3311625"/>
            <a:ext cx="4981800" cy="367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900">
              <a:solidFill>
                <a:schemeClr val="dk1"/>
              </a:solidFill>
              <a:latin typeface="Open Sans Light"/>
              <a:ea typeface="Open Sans Light"/>
              <a:cs typeface="Open Sans Light"/>
              <a:sym typeface="Open Sans Light"/>
            </a:endParaRPr>
          </a:p>
        </p:txBody>
      </p:sp>
      <p:cxnSp>
        <p:nvCxnSpPr>
          <p:cNvPr id="348" name="Google Shape;348;p57"/>
          <p:cNvCxnSpPr/>
          <p:nvPr/>
        </p:nvCxnSpPr>
        <p:spPr>
          <a:xfrm>
            <a:off x="1024150" y="4286225"/>
            <a:ext cx="2004900" cy="0"/>
          </a:xfrm>
          <a:prstGeom prst="straightConnector1">
            <a:avLst/>
          </a:prstGeom>
          <a:noFill/>
          <a:ln w="9525" cap="flat" cmpd="sng">
            <a:solidFill>
              <a:srgbClr val="3D4658"/>
            </a:solidFill>
            <a:prstDash val="solid"/>
            <a:round/>
            <a:headEnd type="none" w="med" len="med"/>
            <a:tailEnd type="none" w="med" len="med"/>
          </a:ln>
        </p:spPr>
      </p:cxnSp>
      <p:pic>
        <p:nvPicPr>
          <p:cNvPr id="3" name="Picture 2"/>
          <p:cNvPicPr>
            <a:picLocks noChangeAspect="1"/>
          </p:cNvPicPr>
          <p:nvPr/>
        </p:nvPicPr>
        <p:blipFill>
          <a:blip r:embed="rId1"/>
          <a:stretch>
            <a:fillRect/>
          </a:stretch>
        </p:blipFill>
        <p:spPr>
          <a:xfrm>
            <a:off x="3851910" y="339725"/>
            <a:ext cx="4651375" cy="3754755"/>
          </a:xfrm>
          <a:prstGeom prst="rect">
            <a:avLst/>
          </a:prstGeom>
        </p:spPr>
      </p:pic>
      <p:sp>
        <p:nvSpPr>
          <p:cNvPr id="2" name="Text Box 1"/>
          <p:cNvSpPr txBox="1"/>
          <p:nvPr/>
        </p:nvSpPr>
        <p:spPr>
          <a:xfrm>
            <a:off x="6155690" y="4443730"/>
            <a:ext cx="3048000" cy="306705"/>
          </a:xfrm>
          <a:prstGeom prst="rect">
            <a:avLst/>
          </a:prstGeom>
          <a:noFill/>
        </p:spPr>
        <p:txBody>
          <a:bodyPr wrap="square" rtlCol="0">
            <a:spAutoFit/>
          </a:bodyPr>
          <a:p>
            <a:r>
              <a:rPr lang="en-US"/>
              <a:t>(Dey, 2022)</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353" name="Shape 353"/>
        <p:cNvGrpSpPr/>
        <p:nvPr/>
      </p:nvGrpSpPr>
      <p:grpSpPr>
        <a:xfrm>
          <a:off x="0" y="0"/>
          <a:ext cx="0" cy="0"/>
          <a:chOff x="0" y="0"/>
          <a:chExt cx="0" cy="0"/>
        </a:xfrm>
      </p:grpSpPr>
      <p:sp>
        <p:nvSpPr>
          <p:cNvPr id="354" name="Google Shape;354;p58"/>
          <p:cNvSpPr/>
          <p:nvPr/>
        </p:nvSpPr>
        <p:spPr>
          <a:xfrm>
            <a:off x="4610050" y="-28489"/>
            <a:ext cx="4533900" cy="5173800"/>
          </a:xfrm>
          <a:prstGeom prst="rect">
            <a:avLst/>
          </a:prstGeom>
          <a:solidFill>
            <a:schemeClr val="dk1">
              <a:alpha val="723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58"/>
          <p:cNvSpPr txBox="1"/>
          <p:nvPr>
            <p:ph type="subTitle" idx="1"/>
          </p:nvPr>
        </p:nvSpPr>
        <p:spPr>
          <a:xfrm>
            <a:off x="198120" y="1456055"/>
            <a:ext cx="4372610" cy="3602990"/>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US" sz="1200">
                <a:solidFill>
                  <a:schemeClr val="bg2"/>
                </a:solidFill>
                <a:sym typeface="+mn-ea"/>
              </a:rPr>
              <a:t>Comparing Platinum and Silver Price Trends:</a:t>
            </a:r>
            <a:endParaRPr lang="en-US" sz="1200">
              <a:solidFill>
                <a:schemeClr val="bg2"/>
              </a:solidFill>
              <a:sym typeface="+mn-ea"/>
            </a:endParaRPr>
          </a:p>
          <a:p>
            <a:pPr lvl="1" algn="just">
              <a:buFont typeface="Arial" panose="020B0604020202020204" pitchFamily="34" charset="0"/>
              <a:buChar char="•"/>
            </a:pPr>
            <a:r>
              <a:rPr lang="en-US" sz="1200">
                <a:solidFill>
                  <a:schemeClr val="bg2"/>
                </a:solidFill>
                <a:sym typeface="+mn-ea"/>
              </a:rPr>
              <a:t>Overall, silver prices have experienced a steeper upward trend compared to platinum over the period.</a:t>
            </a:r>
            <a:endParaRPr lang="en-US" sz="1200">
              <a:solidFill>
                <a:schemeClr val="bg2"/>
              </a:solidFill>
              <a:sym typeface="+mn-ea"/>
            </a:endParaRPr>
          </a:p>
          <a:p>
            <a:pPr lvl="1" algn="just">
              <a:buFont typeface="Arial" panose="020B0604020202020204" pitchFamily="34" charset="0"/>
              <a:buChar char="•"/>
            </a:pPr>
            <a:r>
              <a:rPr lang="en-US" sz="1200">
                <a:solidFill>
                  <a:schemeClr val="bg2"/>
                </a:solidFill>
                <a:sym typeface="+mn-ea"/>
              </a:rPr>
              <a:t>Silver prices also exhibit greater volatility and amplitude of fluctuations compared to platinum.</a:t>
            </a:r>
            <a:endParaRPr lang="en-US" sz="1200">
              <a:solidFill>
                <a:schemeClr val="bg2"/>
              </a:solidFill>
            </a:endParaRPr>
          </a:p>
          <a:p>
            <a:pPr algn="just">
              <a:buFont typeface="Arial" panose="020B0604020202020204" pitchFamily="34" charset="0"/>
              <a:buChar char="•"/>
            </a:pPr>
            <a:r>
              <a:rPr lang="en-US" sz="1200">
                <a:solidFill>
                  <a:schemeClr val="bg2"/>
                </a:solidFill>
                <a:sym typeface="+mn-ea"/>
              </a:rPr>
              <a:t>Factors Driving Divergence in Trends:</a:t>
            </a:r>
            <a:endParaRPr lang="en-US" sz="1200">
              <a:solidFill>
                <a:schemeClr val="bg2"/>
              </a:solidFill>
              <a:sym typeface="+mn-ea"/>
            </a:endParaRPr>
          </a:p>
          <a:p>
            <a:pPr lvl="1" algn="just">
              <a:buFont typeface="Arial" panose="020B0604020202020204" pitchFamily="34" charset="0"/>
              <a:buChar char="•"/>
            </a:pPr>
            <a:r>
              <a:rPr lang="en-US" sz="1200">
                <a:solidFill>
                  <a:schemeClr val="bg2"/>
                </a:solidFill>
                <a:sym typeface="+mn-ea"/>
              </a:rPr>
              <a:t>Differences in supply and demand dynamics for each commodity.</a:t>
            </a:r>
            <a:endParaRPr lang="en-US" sz="1200">
              <a:solidFill>
                <a:schemeClr val="bg2"/>
              </a:solidFill>
              <a:sym typeface="+mn-ea"/>
            </a:endParaRPr>
          </a:p>
          <a:p>
            <a:pPr lvl="1" algn="just">
              <a:buFont typeface="Arial" panose="020B0604020202020204" pitchFamily="34" charset="0"/>
              <a:buChar char="•"/>
            </a:pPr>
            <a:r>
              <a:rPr lang="en-US" sz="1200">
                <a:solidFill>
                  <a:schemeClr val="bg2"/>
                </a:solidFill>
                <a:sym typeface="+mn-ea"/>
              </a:rPr>
              <a:t>Silver's dual role as both an industrial and investment metal, contributing to increased volatility.</a:t>
            </a:r>
            <a:endParaRPr lang="en-US" sz="1200">
              <a:solidFill>
                <a:schemeClr val="bg2"/>
              </a:solidFill>
              <a:sym typeface="+mn-ea"/>
            </a:endParaRPr>
          </a:p>
        </p:txBody>
      </p:sp>
      <p:sp>
        <p:nvSpPr>
          <p:cNvPr id="357" name="Google Shape;357;p58"/>
          <p:cNvSpPr txBox="1"/>
          <p:nvPr>
            <p:ph type="ctrTitle"/>
          </p:nvPr>
        </p:nvSpPr>
        <p:spPr>
          <a:xfrm>
            <a:off x="916940" y="411480"/>
            <a:ext cx="3879850" cy="63119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a:solidFill>
                  <a:schemeClr val="bg2"/>
                </a:solidFill>
                <a:sym typeface="+mn-ea"/>
              </a:rPr>
              <a:t>Comparative Analysis</a:t>
            </a:r>
            <a:endParaRPr lang="en-US" b="1">
              <a:solidFill>
                <a:schemeClr val="bg2"/>
              </a:solidFill>
              <a:sym typeface="+mn-ea"/>
            </a:endParaRPr>
          </a:p>
        </p:txBody>
      </p:sp>
      <p:sp>
        <p:nvSpPr>
          <p:cNvPr id="3" name="Text Box 2"/>
          <p:cNvSpPr txBox="1"/>
          <p:nvPr/>
        </p:nvSpPr>
        <p:spPr>
          <a:xfrm>
            <a:off x="6155690" y="4443730"/>
            <a:ext cx="3048000" cy="306705"/>
          </a:xfrm>
          <a:prstGeom prst="rect">
            <a:avLst/>
          </a:prstGeom>
          <a:noFill/>
        </p:spPr>
        <p:txBody>
          <a:bodyPr wrap="square" rtlCol="0">
            <a:spAutoFit/>
          </a:bodyPr>
          <a:p>
            <a:r>
              <a:rPr lang="en-US"/>
              <a:t>(Argentum International, 2023)</a:t>
            </a:r>
            <a:endParaRPr lang="en-US"/>
          </a:p>
        </p:txBody>
      </p:sp>
    </p:spTree>
  </p:cSld>
  <p:clrMapOvr>
    <a:masterClrMapping/>
  </p:clrMapOvr>
</p:sld>
</file>

<file path=ppt/theme/theme1.xml><?xml version="1.0" encoding="utf-8"?>
<a:theme xmlns:a="http://schemas.openxmlformats.org/drawingml/2006/main" name="Investment Business Plan By Slidesgo">
  <a:themeElements>
    <a:clrScheme name="Simple Light">
      <a:dk1>
        <a:srgbClr val="F3F3F3"/>
      </a:dk1>
      <a:lt1>
        <a:srgbClr val="434343"/>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6441</Words>
  <Application>WPS Presentation</Application>
  <PresentationFormat/>
  <Paragraphs>155</Paragraphs>
  <Slides>15</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15</vt:i4>
      </vt:variant>
    </vt:vector>
  </HeadingPairs>
  <TitlesOfParts>
    <vt:vector size="28" baseType="lpstr">
      <vt:lpstr>Arial</vt:lpstr>
      <vt:lpstr>SimSun</vt:lpstr>
      <vt:lpstr>Wingdings</vt:lpstr>
      <vt:lpstr>Arial</vt:lpstr>
      <vt:lpstr>DM Serif Display</vt:lpstr>
      <vt:lpstr>Open Sans Light</vt:lpstr>
      <vt:lpstr>Fira Sans Extra Condensed Medium</vt:lpstr>
      <vt:lpstr>Yu Gothic UI Semilight</vt:lpstr>
      <vt:lpstr>Open Sans</vt:lpstr>
      <vt:lpstr>Share</vt:lpstr>
      <vt:lpstr>Microsoft YaHei</vt:lpstr>
      <vt:lpstr>Arial Unicode MS</vt:lpstr>
      <vt:lpstr>Investment Business Plan By Slidesgo</vt:lpstr>
      <vt:lpstr>Narrative</vt:lpstr>
      <vt:lpstr>Table of Content </vt:lpstr>
      <vt:lpstr>Introduction</vt:lpstr>
      <vt:lpstr>PowerPoint 演示文稿</vt:lpstr>
      <vt:lpstr>Visualizing Platinum Prices</vt:lpstr>
      <vt:lpstr>Visualizing Gold Prices</vt:lpstr>
      <vt:lpstr>Visualizing Copper Prices</vt:lpstr>
      <vt:lpstr>Visualizing Silver Prices</vt:lpstr>
      <vt:lpstr>Comparative Analysis</vt:lpstr>
      <vt:lpstr>Comparsion Graph</vt:lpstr>
      <vt:lpstr>Bubble Charts</vt:lpstr>
      <vt:lpstr>Applications of Immersive Environments in Business</vt:lpstr>
      <vt:lpstr>Conclusion</vt:lpstr>
      <vt:lpstr>Conclusion</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Narrative</dc:title>
  <dc:creator/>
  <cp:lastModifiedBy>Suneel Pirkash</cp:lastModifiedBy>
  <cp:revision>3</cp:revision>
  <dcterms:created xsi:type="dcterms:W3CDTF">2023-11-26T10:07:00Z</dcterms:created>
  <dcterms:modified xsi:type="dcterms:W3CDTF">2023-11-27T12:21:16Z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C281AA965D4349C49626DA1A3EE77DB5_12</vt:lpwstr>
  </property>
  <property fmtid="{D5CDD505-2E9C-101B-9397-08002B2CF9AE}" pid="3" name="KSOProductBuildVer">
    <vt:lpwstr>1033-12.2.0.13306</vt:lpwstr>
  </property>
</Properties>
</file>